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sldIdLst>
    <p:sldId id="256" r:id="rId3"/>
    <p:sldId id="260" r:id="rId4"/>
    <p:sldId id="261" r:id="rId5"/>
    <p:sldId id="262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BA4"/>
    <a:srgbClr val="C51230"/>
    <a:srgbClr val="439539"/>
    <a:srgbClr val="0169AB"/>
    <a:srgbClr val="00A18E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6" autoAdjust="0"/>
  </p:normalViewPr>
  <p:slideViewPr>
    <p:cSldViewPr>
      <p:cViewPr varScale="1">
        <p:scale>
          <a:sx n="41" d="100"/>
          <a:sy n="41" d="100"/>
        </p:scale>
        <p:origin x="6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AEA355-BBAA-43A0-94CA-CEDB811BA7F9}" type="datetimeFigureOut">
              <a:rPr lang="en-US" smtClean="0"/>
              <a:pPr/>
              <a:t>11/9/2016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A4CB53-8B82-450E-A49D-331AE3582C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FFEA-C00B-EB47-9320-8D4C1A86510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4474-821D-EA4A-AB38-C16461DA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/>
          <a:lstStyle/>
          <a:p>
            <a:r>
              <a:rPr lang="en-GB" sz="3600" dirty="0"/>
              <a:t>Sharing lessons learned from UKMidSS</a:t>
            </a:r>
          </a:p>
          <a:p>
            <a:r>
              <a:rPr lang="en-GB" sz="3600" dirty="0"/>
              <a:t>The practicalities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in touch…Twitter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@Berks Maternity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tweeting with </a:t>
            </a:r>
          </a:p>
          <a:p>
            <a:pPr marL="0" indent="0">
              <a:buNone/>
            </a:pPr>
            <a:r>
              <a:rPr lang="en-GB" dirty="0"/>
              <a:t>@NPEU_UKMidSS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6" y="4112725"/>
            <a:ext cx="1880466" cy="21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85" y="1336695"/>
            <a:ext cx="3418683" cy="43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Sharing learning: step 1…5-8 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4133055"/>
          </a:xfrm>
          <a:ln w="25400"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/>
              <a:t>Top 3</a:t>
            </a:r>
            <a:r>
              <a:rPr lang="en-GB" dirty="0"/>
              <a:t> things that </a:t>
            </a:r>
            <a:r>
              <a:rPr lang="en-GB" b="1" dirty="0">
                <a:solidFill>
                  <a:schemeClr val="bg2"/>
                </a:solidFill>
              </a:rPr>
              <a:t>have </a:t>
            </a:r>
            <a:r>
              <a:rPr lang="en-GB" dirty="0"/>
              <a:t>worked well </a:t>
            </a:r>
          </a:p>
          <a:p>
            <a:r>
              <a:rPr lang="en-GB" dirty="0"/>
              <a:t>1</a:t>
            </a:r>
          </a:p>
          <a:p>
            <a:r>
              <a:rPr lang="en-GB" dirty="0"/>
              <a:t>2</a:t>
            </a:r>
          </a:p>
          <a:p>
            <a:r>
              <a:rPr lang="en-GB" dirty="0"/>
              <a:t>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600201"/>
            <a:ext cx="3106688" cy="413305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kern="0" dirty="0"/>
              <a:t>Top 3</a:t>
            </a:r>
            <a:r>
              <a:rPr lang="en-GB" kern="0" dirty="0"/>
              <a:t> things that have </a:t>
            </a:r>
            <a:r>
              <a:rPr lang="en-GB" b="1" kern="0" dirty="0">
                <a:solidFill>
                  <a:schemeClr val="bg2"/>
                </a:solidFill>
              </a:rPr>
              <a:t>not</a:t>
            </a:r>
            <a:r>
              <a:rPr lang="en-GB" kern="0" dirty="0"/>
              <a:t> worked so well </a:t>
            </a:r>
            <a:r>
              <a:rPr lang="en-GB" sz="2000" i="1" kern="0" dirty="0"/>
              <a:t>(</a:t>
            </a:r>
            <a:r>
              <a:rPr lang="en-GB" sz="2000" i="1" kern="0" dirty="0" err="1"/>
              <a:t>qus</a:t>
            </a:r>
            <a:r>
              <a:rPr lang="en-GB" sz="2000" i="1" kern="0" dirty="0"/>
              <a:t> &amp; suggestions for improvement)</a:t>
            </a:r>
          </a:p>
          <a:p>
            <a:r>
              <a:rPr lang="en-GB" kern="0" dirty="0"/>
              <a:t>1</a:t>
            </a:r>
          </a:p>
          <a:p>
            <a:r>
              <a:rPr lang="en-GB" kern="0" dirty="0"/>
              <a:t>2</a:t>
            </a:r>
          </a:p>
          <a:p>
            <a:r>
              <a:rPr lang="en-GB" kern="0" dirty="0"/>
              <a:t>3 </a:t>
            </a:r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8984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Let’s talk about it…UKMidSS practicalities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88" y="3324319"/>
            <a:ext cx="4889416" cy="3097036"/>
          </a:xfrm>
          <a:prstGeom prst="rect">
            <a:avLst/>
          </a:prstGeom>
        </p:spPr>
      </p:pic>
      <p:sp>
        <p:nvSpPr>
          <p:cNvPr id="4" name="Speech Bubble: Oval 3"/>
          <p:cNvSpPr>
            <a:spLocks noChangeAspect="1"/>
          </p:cNvSpPr>
          <p:nvPr/>
        </p:nvSpPr>
        <p:spPr>
          <a:xfrm>
            <a:off x="5705788" y="1412193"/>
            <a:ext cx="1625600" cy="1152000"/>
          </a:xfrm>
          <a:prstGeom prst="wedgeEllipseCallout">
            <a:avLst>
              <a:gd name="adj1" fmla="val 98879"/>
              <a:gd name="adj2" fmla="val 64535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Themes</a:t>
            </a:r>
          </a:p>
        </p:txBody>
      </p:sp>
      <p:sp>
        <p:nvSpPr>
          <p:cNvPr id="7" name="Speech Bubble: Oval 6"/>
          <p:cNvSpPr>
            <a:spLocks noChangeAspect="1"/>
          </p:cNvSpPr>
          <p:nvPr/>
        </p:nvSpPr>
        <p:spPr>
          <a:xfrm>
            <a:off x="3851920" y="2511745"/>
            <a:ext cx="2160245" cy="1008000"/>
          </a:xfrm>
          <a:prstGeom prst="wedgeEllipseCallout">
            <a:avLst>
              <a:gd name="adj1" fmla="val -26260"/>
              <a:gd name="adj2" fmla="val 90412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Questions </a:t>
            </a:r>
          </a:p>
        </p:txBody>
      </p:sp>
      <p:sp>
        <p:nvSpPr>
          <p:cNvPr id="9" name="Speech Bubble: Oval 8"/>
          <p:cNvSpPr>
            <a:spLocks noChangeAspect="1"/>
          </p:cNvSpPr>
          <p:nvPr/>
        </p:nvSpPr>
        <p:spPr>
          <a:xfrm>
            <a:off x="601859" y="2061538"/>
            <a:ext cx="1934322" cy="1262781"/>
          </a:xfrm>
          <a:prstGeom prst="wedgeEllipseCallout">
            <a:avLst>
              <a:gd name="adj1" fmla="val 61203"/>
              <a:gd name="adj2" fmla="val 96367"/>
            </a:avLst>
          </a:prstGeom>
          <a:solidFill>
            <a:srgbClr val="9A5BA4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Ideas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8" y="6392874"/>
            <a:ext cx="141439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6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PEU CTU">
  <a:themeElements>
    <a:clrScheme name="NPEU CTU - UKMidSS">
      <a:dk1>
        <a:srgbClr val="9D3393"/>
      </a:dk1>
      <a:lt1>
        <a:srgbClr val="000000"/>
      </a:lt1>
      <a:dk2>
        <a:srgbClr val="53247F"/>
      </a:dk2>
      <a:lt2>
        <a:srgbClr val="B1005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61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NPEU CTU</vt:lpstr>
      <vt:lpstr>Custom Design</vt:lpstr>
      <vt:lpstr>PowerPoint Presentation</vt:lpstr>
      <vt:lpstr>Staying in touch…Twitter</vt:lpstr>
      <vt:lpstr>Sharing learning: step 1…5-8 mins</vt:lpstr>
      <vt:lpstr>Let’s talk about it…UKMidSS practicalities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chamberlain</dc:creator>
  <cp:lastModifiedBy>Catherine Williams</cp:lastModifiedBy>
  <cp:revision>34</cp:revision>
  <dcterms:created xsi:type="dcterms:W3CDTF">2011-04-04T09:41:38Z</dcterms:created>
  <dcterms:modified xsi:type="dcterms:W3CDTF">2016-11-09T23:44:34Z</dcterms:modified>
</cp:coreProperties>
</file>