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sldIdLst>
    <p:sldId id="260" r:id="rId3"/>
    <p:sldId id="261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539"/>
    <a:srgbClr val="0169AB"/>
    <a:srgbClr val="C51230"/>
    <a:srgbClr val="00A18E"/>
    <a:srgbClr val="4F2683"/>
    <a:srgbClr val="9A5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86" autoAdjust="0"/>
  </p:normalViewPr>
  <p:slideViewPr>
    <p:cSldViewPr>
      <p:cViewPr>
        <p:scale>
          <a:sx n="94" d="100"/>
          <a:sy n="94" d="100"/>
        </p:scale>
        <p:origin x="-78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FFEA-C00B-EB47-9320-8D4C1A86510D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3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FFEA-C00B-EB47-9320-8D4C1A86510D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78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FFEA-C00B-EB47-9320-8D4C1A86510D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9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FFEA-C00B-EB47-9320-8D4C1A86510D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47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FFEA-C00B-EB47-9320-8D4C1A86510D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16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FFEA-C00B-EB47-9320-8D4C1A86510D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9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FFEA-C00B-EB47-9320-8D4C1A86510D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35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FFEA-C00B-EB47-9320-8D4C1A86510D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0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8AEA355-BBAA-43A0-94CA-CEDB811BA7F9}" type="datetimeFigureOut">
              <a:rPr lang="en-US" smtClean="0"/>
              <a:pPr/>
              <a:t>11/9/2016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A4CB53-8B82-450E-A49D-331AE3582C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FFEA-C00B-EB47-9320-8D4C1A86510D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9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FFEA-C00B-EB47-9320-8D4C1A86510D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3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FFEA-C00B-EB47-9320-8D4C1A86510D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6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81" r:id="rId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4FFEA-C00B-EB47-9320-8D4C1A86510D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4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199654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58992"/>
            <a:ext cx="3171544" cy="44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5651"/>
            <a:ext cx="3407466" cy="481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2360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35&quot;&gt;&lt;property id=&quot;20148&quot; value=&quot;5&quot;/&gt;&lt;property id=&quot;20300&quot; value=&quot;Slide 2&quot;/&gt;&lt;property id=&quot;20307&quot; value=&quot;260&quot;/&gt;&lt;/object&gt;&lt;/object&gt;&lt;object type=&quot;8&quot; unique_id=&quot;1000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PEU CTU">
  <a:themeElements>
    <a:clrScheme name="NPEU CTU - UKMidSS">
      <a:dk1>
        <a:srgbClr val="9D3393"/>
      </a:dk1>
      <a:lt1>
        <a:srgbClr val="000000"/>
      </a:lt1>
      <a:dk2>
        <a:srgbClr val="53247F"/>
      </a:dk2>
      <a:lt2>
        <a:srgbClr val="B1005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NPEU CTU</vt:lpstr>
      <vt:lpstr>Custom Design</vt:lpstr>
      <vt:lpstr>PowerPoint Presentation</vt:lpstr>
      <vt:lpstr>PowerPoint Presentation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chamberlain</dc:creator>
  <cp:lastModifiedBy>Mervi Jokinen</cp:lastModifiedBy>
  <cp:revision>23</cp:revision>
  <dcterms:created xsi:type="dcterms:W3CDTF">2011-04-04T09:41:38Z</dcterms:created>
  <dcterms:modified xsi:type="dcterms:W3CDTF">2016-11-09T17:25:00Z</dcterms:modified>
</cp:coreProperties>
</file>