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8CB4-043B-4C84-801F-144552CD6BE0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44AD-2496-49E1-8B26-C6BDA4672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D8CB4-043B-4C84-801F-144552CD6BE0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C44AD-2496-49E1-8B26-C6BDA4672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04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79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cs typeface="Nunito Regular" pitchFamily="2" charset="0"/>
              </a:rPr>
              <a:t>Issues with care and areas for improvements</a:t>
            </a:r>
            <a:endParaRPr lang="en-US" altLang="en-US" sz="28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6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cs typeface="Nunito Regular" pitchFamily="2" charset="0"/>
              </a:rPr>
              <a:t>Top five antenatal care issues</a:t>
            </a:r>
            <a:endParaRPr lang="en-US" altLang="en-US" sz="28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96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cs typeface="Nunito Regular" pitchFamily="2" charset="0"/>
              </a:rPr>
              <a:t>Other notable changes in antenatal care issues </a:t>
            </a:r>
            <a:endParaRPr lang="en-US" altLang="en-US" sz="28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cs typeface="Nunito Regular" pitchFamily="2" charset="0"/>
              </a:rPr>
              <a:t>Top five intrapartum care issues</a:t>
            </a:r>
            <a:endParaRPr lang="en-US" altLang="en-US" sz="28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71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cs typeface="Nunito Regular" pitchFamily="2" charset="0"/>
              </a:rPr>
              <a:t>Top six issues with resuscitation, stabilisation, transfer and  neonatal care</a:t>
            </a:r>
            <a:endParaRPr lang="en-US" altLang="en-US" sz="24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72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cs typeface="Nunito Regular" pitchFamily="2" charset="0"/>
              </a:rPr>
              <a:t>Issues with bereavement care and investigations</a:t>
            </a:r>
            <a:endParaRPr lang="en-US" altLang="en-US" sz="28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29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cs typeface="Nunito Regular" pitchFamily="2" charset="0"/>
              </a:rPr>
              <a:t>Holistic grading of care</a:t>
            </a:r>
            <a:endParaRPr lang="en-US" altLang="en-US" sz="28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10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cs typeface="Nunito Regular" pitchFamily="2" charset="0"/>
              </a:rPr>
              <a:t>Issues with care and areas for improvements</a:t>
            </a:r>
            <a:endParaRPr lang="en-US" altLang="en-US" sz="28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78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cs typeface="Nunito Regular" pitchFamily="2" charset="0"/>
              </a:rPr>
              <a:t>Action plans in response to issues…………</a:t>
            </a:r>
            <a:endParaRPr lang="en-US" altLang="en-US" sz="28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73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cs typeface="Nunito Regular" pitchFamily="2" charset="0"/>
              </a:rPr>
              <a:t>Examples of the strength of actions planned</a:t>
            </a:r>
            <a:endParaRPr lang="en-US" altLang="en-US" sz="28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5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cs typeface="Nunito Regular" pitchFamily="2" charset="0"/>
              </a:rPr>
              <a:t>The PMRT – a tool designed to support:</a:t>
            </a:r>
            <a:endParaRPr lang="en-US" altLang="en-US" sz="32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cs typeface="Nunito Regular" pitchFamily="2" charset="0"/>
              </a:rPr>
              <a:t>Summary</a:t>
            </a:r>
            <a:endParaRPr lang="en-US" altLang="en-US" sz="28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86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cs typeface="Nunito Regular" pitchFamily="2" charset="0"/>
              </a:rPr>
              <a:t>Summary</a:t>
            </a:r>
            <a:endParaRPr lang="en-US" altLang="en-US" sz="28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21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cs typeface="Nunito Regular" pitchFamily="2" charset="0"/>
              </a:rPr>
              <a:t>Recommendations</a:t>
            </a:r>
            <a:r>
              <a:rPr lang="en-US" altLang="en-US" sz="2800" smtClean="0">
                <a:solidFill>
                  <a:srgbClr val="FF0000"/>
                </a:solidFill>
                <a:cs typeface="Nunito Regular" pitchFamily="2" charset="0"/>
              </a:rPr>
              <a:t> </a:t>
            </a:r>
            <a:endParaRPr lang="en-US" altLang="en-US" sz="2800" smtClean="0">
              <a:solidFill>
                <a:srgbClr val="FF0000"/>
              </a:solidFill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56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cs typeface="Nunito Regular" pitchFamily="2" charset="0"/>
              </a:rPr>
              <a:t>Recommendations</a:t>
            </a:r>
            <a:r>
              <a:rPr lang="en-US" altLang="en-US" sz="2800" smtClean="0">
                <a:solidFill>
                  <a:srgbClr val="FF0000"/>
                </a:solidFill>
                <a:cs typeface="Nunito Regular" pitchFamily="2" charset="0"/>
              </a:rPr>
              <a:t> </a:t>
            </a:r>
            <a:endParaRPr lang="en-US" altLang="en-US" sz="2800" smtClean="0">
              <a:solidFill>
                <a:srgbClr val="FF0000"/>
              </a:solidFill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10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cs typeface="Nunito Regular" pitchFamily="2" charset="0"/>
              </a:rPr>
              <a:t>Developments</a:t>
            </a:r>
            <a:endParaRPr lang="en-US" altLang="en-US" sz="28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74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>
                <a:cs typeface="Nunito Regular" pitchFamily="2" charset="0"/>
              </a:rPr>
              <a:t>Acknowledgements </a:t>
            </a:r>
            <a:endParaRPr lang="en-GB" altLang="en-US" sz="28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29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>
                <a:cs typeface="Nunito Regular" pitchFamily="2" charset="0"/>
              </a:rPr>
              <a:t>MBRRACE-UK/PMRT collaboration</a:t>
            </a:r>
            <a:endParaRPr lang="en-GB" altLang="en-US" sz="28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99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cs typeface="Nunito Regular" pitchFamily="2" charset="0"/>
              </a:rPr>
              <a:t>PMRT development group</a:t>
            </a:r>
            <a:endParaRPr lang="en-GB" altLang="en-US" sz="32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6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cs typeface="Nunito Regular" pitchFamily="2" charset="0"/>
              </a:rPr>
              <a:t>Annual report – reviews in 2023</a:t>
            </a:r>
            <a:endParaRPr lang="en-US" altLang="en-US" sz="32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99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cs typeface="Nunito Regular" pitchFamily="2" charset="0"/>
              </a:rPr>
              <a:t>Use of the PMRT in 2023 – reviews started</a:t>
            </a:r>
            <a:endParaRPr lang="en-US" altLang="en-US" sz="32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cs typeface="Nunito Regular" pitchFamily="2" charset="0"/>
              </a:rPr>
              <a:t>Annual report findings</a:t>
            </a:r>
            <a:endParaRPr lang="en-US" altLang="en-US" sz="32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58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cs typeface="Nunito Regular" pitchFamily="2" charset="0"/>
              </a:rPr>
              <a:t>Parent engagement improves the quality of reviews</a:t>
            </a:r>
            <a:endParaRPr lang="en-US" altLang="en-US" sz="32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3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28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50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2800" dirty="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11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2800" dirty="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2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CBE27DB9E29244B4F84600A0F001DE" ma:contentTypeVersion="12" ma:contentTypeDescription="Create a new document." ma:contentTypeScope="" ma:versionID="9ac0d2b0ea1d23159e9fc49ad8f87bf2">
  <xsd:schema xmlns:xsd="http://www.w3.org/2001/XMLSchema" xmlns:xs="http://www.w3.org/2001/XMLSchema" xmlns:p="http://schemas.microsoft.com/office/2006/metadata/properties" xmlns:ns3="cf0dfbcc-b360-4cf7-9bf5-370ba522dbe9" targetNamespace="http://schemas.microsoft.com/office/2006/metadata/properties" ma:root="true" ma:fieldsID="c1ad9a672e21e17e4fb037f9bfa70622" ns3:_="">
    <xsd:import namespace="cf0dfbcc-b360-4cf7-9bf5-370ba522db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0dfbcc-b360-4cf7-9bf5-370ba522db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f0dfbcc-b360-4cf7-9bf5-370ba522dbe9" xsi:nil="true"/>
  </documentManagement>
</p:properties>
</file>

<file path=customXml/itemProps1.xml><?xml version="1.0" encoding="utf-8"?>
<ds:datastoreItem xmlns:ds="http://schemas.openxmlformats.org/officeDocument/2006/customXml" ds:itemID="{93CDFF8A-0BA4-4C36-AE8E-FE27C5B194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0dfbcc-b360-4cf7-9bf5-370ba522db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57BCAB-348E-4CB3-8A29-9511C05C5F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5383AC-5D29-4040-BCDF-7E64B18F2398}">
  <ds:schemaRefs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cf0dfbcc-b360-4cf7-9bf5-370ba522db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Widescreen</PresentationFormat>
  <Paragraphs>23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Nunito Regular</vt:lpstr>
      <vt:lpstr>Office Theme</vt:lpstr>
      <vt:lpstr>PowerPoint Presentation</vt:lpstr>
      <vt:lpstr>The PMRT – a tool designed to support:</vt:lpstr>
      <vt:lpstr>Annual report – reviews in 2023</vt:lpstr>
      <vt:lpstr>Use of the PMRT in 2023 – reviews started</vt:lpstr>
      <vt:lpstr>Annual report findings</vt:lpstr>
      <vt:lpstr>Parent engagement improves the quality of reviews</vt:lpstr>
      <vt:lpstr>PowerPoint Presentation</vt:lpstr>
      <vt:lpstr>PowerPoint Presentation</vt:lpstr>
      <vt:lpstr>PowerPoint Presentation</vt:lpstr>
      <vt:lpstr>Issues with care and areas for improvements</vt:lpstr>
      <vt:lpstr>Top five antenatal care issues</vt:lpstr>
      <vt:lpstr>Other notable changes in antenatal care issues </vt:lpstr>
      <vt:lpstr>Top five intrapartum care issues</vt:lpstr>
      <vt:lpstr>Top six issues with resuscitation, stabilisation, transfer and  neonatal care</vt:lpstr>
      <vt:lpstr>Issues with bereavement care and investigations</vt:lpstr>
      <vt:lpstr>Holistic grading of care</vt:lpstr>
      <vt:lpstr>Issues with care and areas for improvements</vt:lpstr>
      <vt:lpstr>Action plans in response to issues…………</vt:lpstr>
      <vt:lpstr>Examples of the strength of actions planned</vt:lpstr>
      <vt:lpstr>Summary</vt:lpstr>
      <vt:lpstr>Summary</vt:lpstr>
      <vt:lpstr>Recommendations </vt:lpstr>
      <vt:lpstr>Recommendations </vt:lpstr>
      <vt:lpstr>Developments</vt:lpstr>
      <vt:lpstr>Acknowledgements </vt:lpstr>
      <vt:lpstr>MBRRACE-UK/PMRT collaboration</vt:lpstr>
      <vt:lpstr>PMRT development group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2024-12-10T12:17:26Z</dcterms:created>
  <dcterms:modified xsi:type="dcterms:W3CDTF">2024-12-10T12:17:27Z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0x0101008FCBE27DB9E29244B4F84600A0F001DE</vt:lpwstr>
  </property>
</Properties>
</file>