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FEEB4-12C1-4742-8724-FD10C7C6367E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44C88-23CB-4BE7-9C28-C5C9B0FF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009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FEEB4-12C1-4742-8724-FD10C7C6367E}" type="datetimeFigureOut">
              <a:rPr lang="en-GB" smtClean="0"/>
              <a:t>13/12/2023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44C88-23CB-4BE7-9C28-C5C9B0FF07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20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61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Engaging parents in reviews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9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4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94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61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Antenatal care issues – relevant to the death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2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Intrapartum care issues – relevant to the death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10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cs typeface="Nunito Regular" pitchFamily="2" charset="0"/>
              </a:rPr>
              <a:t>Issues with resuscitation, stabilisation, transfer and  neonatal care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2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Issues with bereavement care and investigations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887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National bereavement care pathway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41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Grading of care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69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cs typeface="Nunito Regular" pitchFamily="2" charset="0"/>
              </a:rPr>
              <a:t>The PMRT – a tool designed to support: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038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Action plans in response to issues…………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39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44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Summary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1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Recommendations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4071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Recommendations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65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>
                <a:cs typeface="Nunito Regular" pitchFamily="2" charset="0"/>
              </a:rPr>
              <a:t>Developments underway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0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>
                <a:cs typeface="Nunito Regular" pitchFamily="2" charset="0"/>
              </a:rPr>
              <a:t>Acknowledgements 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778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cs typeface="Nunito Regular" pitchFamily="2" charset="0"/>
              </a:rPr>
              <a:t>MBRRACE-UK/PMRT collaboration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472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smtClean="0">
                <a:cs typeface="Nunito Regular" pitchFamily="2" charset="0"/>
              </a:rPr>
              <a:t>PMRT development group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45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cs typeface="Nunito Regular" pitchFamily="2" charset="0"/>
              </a:rPr>
              <a:t>Annual reports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2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cs typeface="Nunito Regular" pitchFamily="2" charset="0"/>
              </a:rPr>
              <a:t>Use of the PMRT 2018-2022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4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cs typeface="Nunito Regular" pitchFamily="2" charset="0"/>
              </a:rPr>
              <a:t>Use of the PMRT in 2022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0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cs typeface="Nunito Regular" pitchFamily="2" charset="0"/>
              </a:rPr>
              <a:t>Annual report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9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>
                <a:cs typeface="Nunito Regular" pitchFamily="2" charset="0"/>
              </a:rPr>
              <a:t>Parent engagement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61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2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z="2800" smtClean="0">
              <a:cs typeface="Nunito Regular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80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21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Nunito Regular</vt:lpstr>
      <vt:lpstr>Office Theme</vt:lpstr>
      <vt:lpstr>PowerPoint Presentation</vt:lpstr>
      <vt:lpstr>The PMRT – a tool designed to support:</vt:lpstr>
      <vt:lpstr>Annual reports</vt:lpstr>
      <vt:lpstr>Use of the PMRT 2018-2022</vt:lpstr>
      <vt:lpstr>Use of the PMRT in 2022</vt:lpstr>
      <vt:lpstr>Annual report</vt:lpstr>
      <vt:lpstr>Parent engagement</vt:lpstr>
      <vt:lpstr>PowerPoint Presentation</vt:lpstr>
      <vt:lpstr>PowerPoint Presentation</vt:lpstr>
      <vt:lpstr>Engaging parents in reviews</vt:lpstr>
      <vt:lpstr>PowerPoint Presentation</vt:lpstr>
      <vt:lpstr>PowerPoint Presentation</vt:lpstr>
      <vt:lpstr>PowerPoint Presentation</vt:lpstr>
      <vt:lpstr>Antenatal care issues – relevant to the death</vt:lpstr>
      <vt:lpstr>Intrapartum care issues – relevant to the death</vt:lpstr>
      <vt:lpstr>Issues with resuscitation, stabilisation, transfer and  neonatal care</vt:lpstr>
      <vt:lpstr>Issues with bereavement care and investigations</vt:lpstr>
      <vt:lpstr>National bereavement care pathway</vt:lpstr>
      <vt:lpstr>Grading of care</vt:lpstr>
      <vt:lpstr>Action plans in response to issues…………</vt:lpstr>
      <vt:lpstr>PowerPoint Presentation</vt:lpstr>
      <vt:lpstr>Summary</vt:lpstr>
      <vt:lpstr>Recommendations </vt:lpstr>
      <vt:lpstr>Recommendations </vt:lpstr>
      <vt:lpstr>Developments underway</vt:lpstr>
      <vt:lpstr>Acknowledgements </vt:lpstr>
      <vt:lpstr>MBRRACE-UK/PMRT collaboration</vt:lpstr>
      <vt:lpstr>PMRT development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 Kurinczuk</dc:creator>
  <cp:lastModifiedBy>Jenny Kurinczuk</cp:lastModifiedBy>
  <cp:revision>1</cp:revision>
  <dcterms:created xsi:type="dcterms:W3CDTF">2023-12-13T08:22:53Z</dcterms:created>
  <dcterms:modified xsi:type="dcterms:W3CDTF">2023-12-13T08:25:27Z</dcterms:modified>
</cp:coreProperties>
</file>