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E40D-A2AB-46F9-924A-72AD716A41A6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7C85-4B83-4799-A7B8-B97D3B7C2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81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9E40D-A2AB-46F9-924A-72AD716A41A6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17C85-4B83-4799-A7B8-B97D3B7C2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74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>
                <a:solidFill>
                  <a:srgbClr val="354A9B"/>
                </a:solidFill>
              </a:rPr>
              <a:t>Action Plans &amp; </a:t>
            </a:r>
            <a:br>
              <a:rPr lang="en-GB" sz="3200" b="1" smtClean="0">
                <a:solidFill>
                  <a:srgbClr val="354A9B"/>
                </a:solidFill>
              </a:rPr>
            </a:br>
            <a:r>
              <a:rPr lang="en-GB" sz="3200" b="1" smtClean="0">
                <a:solidFill>
                  <a:srgbClr val="354A9B"/>
                </a:solidFill>
              </a:rPr>
              <a:t>Sustained Improvement </a:t>
            </a:r>
            <a:endParaRPr lang="en-GB" sz="3200" b="1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0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Disseminate Findings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8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Further Resources:</a:t>
            </a:r>
            <a:br>
              <a:rPr lang="en-GB" smtClean="0"/>
            </a:br>
            <a:r>
              <a:rPr lang="en-GB" smtClean="0"/>
              <a:t>PMRT Action &amp; Implementation Plan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21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PMRT: Implementation Support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4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</a:rPr>
              <a:t>Guidance documents</a:t>
            </a:r>
            <a:endParaRPr lang="en-GB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75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</a:rPr>
              <a:t>Other help and guidance</a:t>
            </a:r>
            <a:endParaRPr lang="en-GB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8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Governance Structure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7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Governance Structure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1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Managing Risk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5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Action Strength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8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Action Hierarchy </a:t>
            </a:r>
            <a:r>
              <a:rPr lang="en-GB" sz="2200" i="1" smtClean="0"/>
              <a:t>(VA, 2015)</a:t>
            </a:r>
            <a:endParaRPr lang="en-GB" sz="2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9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 Actions make a Difference? </a:t>
            </a:r>
            <a:br>
              <a:rPr lang="en-GB" smtClean="0"/>
            </a:br>
            <a:r>
              <a:rPr lang="en-GB" sz="2000" i="1" smtClean="0"/>
              <a:t>(Veterans Affairs, 2015)</a:t>
            </a:r>
            <a:endParaRPr lang="en-GB" sz="40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34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Measuring Outcomes </a:t>
            </a:r>
            <a:r>
              <a:rPr lang="en-GB" sz="2200" i="1" smtClean="0"/>
              <a:t>(VA, 2015)</a:t>
            </a:r>
            <a:endParaRPr lang="en-GB" sz="2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4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Learning from Excellence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55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Action Plans &amp;  Sustained Improvement </vt:lpstr>
      <vt:lpstr>Governance Structure </vt:lpstr>
      <vt:lpstr>Governance Structure </vt:lpstr>
      <vt:lpstr>Managing Risk </vt:lpstr>
      <vt:lpstr>Action Strength</vt:lpstr>
      <vt:lpstr>Action Hierarchy (VA, 2015)</vt:lpstr>
      <vt:lpstr>Do Actions make a Difference?  (Veterans Affairs, 2015)</vt:lpstr>
      <vt:lpstr>Measuring Outcomes (VA, 2015)</vt:lpstr>
      <vt:lpstr>Learning from Excellence</vt:lpstr>
      <vt:lpstr>Disseminate Findings</vt:lpstr>
      <vt:lpstr>Further Resources: PMRT Action &amp; Implementation Plan</vt:lpstr>
      <vt:lpstr>PMRT: Implementation Support</vt:lpstr>
      <vt:lpstr>Guidance documents</vt:lpstr>
      <vt:lpstr>Other help and guidance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Plans &amp;  Sustained Improvement </dc:title>
  <dc:creator>Jennifer Kurinczuk</dc:creator>
  <cp:lastModifiedBy>Jennifer Kurinczuk</cp:lastModifiedBy>
  <cp:revision>1</cp:revision>
  <dcterms:created xsi:type="dcterms:W3CDTF">2018-01-31T10:36:09Z</dcterms:created>
  <dcterms:modified xsi:type="dcterms:W3CDTF">2018-01-31T10:36:09Z</dcterms:modified>
</cp:coreProperties>
</file>