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9926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746C-B67E-4501-9A9D-DDAEA92E000C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C99A-0E4C-474D-B834-18019B462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1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D746C-B67E-4501-9A9D-DDAEA92E000C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FC99A-0E4C-474D-B834-18019B462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41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>
                <a:solidFill>
                  <a:srgbClr val="354A9B"/>
                </a:solidFill>
              </a:rPr>
              <a:t>Introducing the Perinatal Mortality Review Tool </a:t>
            </a:r>
            <a:endParaRPr lang="en-GB" sz="3600" b="1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31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354A9B"/>
                </a:solidFill>
              </a:rPr>
              <a:t>External Panel Members </a:t>
            </a:r>
            <a:endParaRPr lang="en-GB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0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solidFill>
                  <a:srgbClr val="354A9B"/>
                </a:solidFill>
              </a:rPr>
              <a:t>External Review Involvement: Case Study </a:t>
            </a:r>
            <a:br>
              <a:rPr lang="en-GB" sz="3200" smtClean="0">
                <a:solidFill>
                  <a:srgbClr val="354A9B"/>
                </a:solidFill>
              </a:rPr>
            </a:br>
            <a:r>
              <a:rPr lang="en-GB" sz="3200" smtClean="0">
                <a:solidFill>
                  <a:srgbClr val="354A9B"/>
                </a:solidFill>
              </a:rPr>
              <a:t>North West Coast Strategic Clinical Network </a:t>
            </a:r>
            <a:endParaRPr lang="en-GB" sz="3200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9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solidFill>
                  <a:srgbClr val="354A9B"/>
                </a:solidFill>
              </a:rPr>
              <a:t>External Review Involvement: Case Study </a:t>
            </a:r>
            <a:r>
              <a:rPr lang="en-GB" smtClean="0">
                <a:solidFill>
                  <a:srgbClr val="354A9B"/>
                </a:solidFill>
              </a:rPr>
              <a:t/>
            </a:r>
            <a:br>
              <a:rPr lang="en-GB" smtClean="0">
                <a:solidFill>
                  <a:srgbClr val="354A9B"/>
                </a:solidFill>
              </a:rPr>
            </a:br>
            <a:r>
              <a:rPr lang="en-GB" sz="3600" smtClean="0">
                <a:solidFill>
                  <a:srgbClr val="354A9B"/>
                </a:solidFill>
              </a:rPr>
              <a:t>North West Coast Strategic Clinical Network </a:t>
            </a:r>
            <a:endParaRPr lang="en-GB" sz="3600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29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PMRT: Implementation Support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69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solidFill>
                  <a:srgbClr val="354A9B"/>
                </a:solidFill>
              </a:rPr>
              <a:t>Further guidance</a:t>
            </a:r>
            <a:endParaRPr lang="en-GB" sz="3600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92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354A9B"/>
                </a:solidFill>
              </a:rPr>
              <a:t>Other help and guidance</a:t>
            </a:r>
            <a:endParaRPr lang="en-GB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1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354A9B"/>
                </a:solidFill>
              </a:rPr>
              <a:t>This slide set:</a:t>
            </a:r>
            <a:endParaRPr lang="en-GB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0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354A9B"/>
                </a:solidFill>
              </a:rPr>
              <a:t>Review Process</a:t>
            </a:r>
            <a:endParaRPr lang="en-GB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6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354A9B"/>
                </a:solidFill>
              </a:rPr>
              <a:t>PMRT Review Group </a:t>
            </a:r>
            <a:endParaRPr lang="en-GB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7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354A9B"/>
                </a:solidFill>
              </a:rPr>
              <a:t>Role of the Chair </a:t>
            </a:r>
            <a:endParaRPr lang="en-GB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2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solidFill>
                  <a:srgbClr val="354A9B"/>
                </a:solidFill>
              </a:rPr>
              <a:t>Preparation for the review meeting </a:t>
            </a:r>
            <a:endParaRPr lang="en-GB" sz="3600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0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354A9B"/>
                </a:solidFill>
              </a:rPr>
              <a:t>Parent Engagement</a:t>
            </a:r>
            <a:endParaRPr lang="en-GB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83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354A9B"/>
                </a:solidFill>
              </a:rPr>
              <a:t>Parents’ perspective of their care</a:t>
            </a:r>
            <a:endParaRPr lang="en-GB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51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354A9B"/>
                </a:solidFill>
              </a:rPr>
              <a:t>Conducting the review meeting</a:t>
            </a:r>
            <a:endParaRPr lang="en-GB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14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Introducing the Perinatal Mortality Review Tool </vt:lpstr>
      <vt:lpstr>This slide set:</vt:lpstr>
      <vt:lpstr>Review Process</vt:lpstr>
      <vt:lpstr>PMRT Review Group </vt:lpstr>
      <vt:lpstr>Role of the Chair </vt:lpstr>
      <vt:lpstr>Preparation for the review meeting </vt:lpstr>
      <vt:lpstr>Parent Engagement</vt:lpstr>
      <vt:lpstr>Parents’ perspective of their care</vt:lpstr>
      <vt:lpstr>Conducting the review meeting</vt:lpstr>
      <vt:lpstr>External Panel Members </vt:lpstr>
      <vt:lpstr>External Review Involvement: Case Study  North West Coast Strategic Clinical Network </vt:lpstr>
      <vt:lpstr>External Review Involvement: Case Study  North West Coast Strategic Clinical Network </vt:lpstr>
      <vt:lpstr>PMRT: Implementation Support</vt:lpstr>
      <vt:lpstr>Further guidance</vt:lpstr>
      <vt:lpstr>Other help and guidance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Perinatal Mortality Review Tool </dc:title>
  <dc:creator>Jennifer Kurinczuk</dc:creator>
  <cp:lastModifiedBy>Jennifer Kurinczuk</cp:lastModifiedBy>
  <cp:revision>1</cp:revision>
  <dcterms:created xsi:type="dcterms:W3CDTF">2018-01-31T10:35:24Z</dcterms:created>
  <dcterms:modified xsi:type="dcterms:W3CDTF">2018-01-31T10:35:25Z</dcterms:modified>
</cp:coreProperties>
</file>