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C076-9052-415C-99B9-1F75FBA9F79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6571-C50E-4BA7-93CA-2C6BD220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C076-9052-415C-99B9-1F75FBA9F79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6571-C50E-4BA7-93CA-2C6BD220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The women who died 2014-16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ICD-MM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Surveillance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2014-16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2003-16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2014-16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Saving Lives, Improving Mothers’ Care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2014-16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5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2014-16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Coincidental deaths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change in 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0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ethnic group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rate by 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Changing maternity population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7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area of residence (IMD quintile)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4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change in 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change in inequalities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7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4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2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comparison – Maternal Death Enquiry Ireland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20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9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8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4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52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On-screen Show (4:3)</PresentationFormat>
  <Paragraphs>43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The women who died 2014-16</vt:lpstr>
      <vt:lpstr>Saving Lives, Improving Mothers’ Care</vt:lpstr>
      <vt:lpstr>Changing maternity population</vt:lpstr>
      <vt:lpstr>Maternal Morbidity and Mortality  Annual Report Topic Cycle</vt:lpstr>
      <vt:lpstr>Maternal Morbidity and Mortality  Annual Report Topic Cycle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ICD-MM</vt:lpstr>
      <vt:lpstr>MBRRACE-UK: Surveillance results</vt:lpstr>
      <vt:lpstr>The women who died 2014-16</vt:lpstr>
      <vt:lpstr>The women who died: UK 2014-16</vt:lpstr>
      <vt:lpstr>Maternal Mortality in the UK</vt:lpstr>
      <vt:lpstr>Maternal mortality UK 2003-16 </vt:lpstr>
      <vt:lpstr>Causes of maternal death 2014-16</vt:lpstr>
      <vt:lpstr>Direct Maternal Deaths 2014-16</vt:lpstr>
      <vt:lpstr>Direct Maternal Deaths 2014-16</vt:lpstr>
      <vt:lpstr>Late maternal deaths UK 2014-16</vt:lpstr>
      <vt:lpstr>Late maternal deaths UK 2014-16</vt:lpstr>
      <vt:lpstr>Late maternal deaths UK 2014-16</vt:lpstr>
      <vt:lpstr>Late maternal deaths UK 2014-16</vt:lpstr>
      <vt:lpstr>Indirect Maternal Deaths 2014-16</vt:lpstr>
      <vt:lpstr>Coincidental deaths</vt:lpstr>
      <vt:lpstr>No change in inequalities</vt:lpstr>
      <vt:lpstr>Maternal mortality rate by ethnic group</vt:lpstr>
      <vt:lpstr>Maternal mortality rate by age</vt:lpstr>
      <vt:lpstr>Maternal mortality rate by area of residence (IMD quintile)</vt:lpstr>
      <vt:lpstr>Maternal mortality rate according to country of birth</vt:lpstr>
      <vt:lpstr>No change in inequalities</vt:lpstr>
      <vt:lpstr>No change in inequalities</vt:lpstr>
      <vt:lpstr>Other characteristics of women who died</vt:lpstr>
      <vt:lpstr>Other characteristics of women who died</vt:lpstr>
      <vt:lpstr>Overall assessment of care</vt:lpstr>
      <vt:lpstr>International comparison – Maternal Death Enquiry Ireland</vt:lpstr>
      <vt:lpstr>Maternal Mortality in the UK</vt:lpstr>
      <vt:lpstr>Actions following previous reports</vt:lpstr>
      <vt:lpstr>Actions following previous reports</vt:lpstr>
      <vt:lpstr>Summary</vt:lpstr>
      <vt:lpstr>Key messages - 1</vt:lpstr>
      <vt:lpstr>Key messages - 2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women who died 2014-16</dc:title>
  <dc:creator>Jenny Kurinczuk</dc:creator>
  <cp:lastModifiedBy>Jenny Kurinczuk</cp:lastModifiedBy>
  <cp:revision>1</cp:revision>
  <dcterms:created xsi:type="dcterms:W3CDTF">2018-11-01T13:58:08Z</dcterms:created>
  <dcterms:modified xsi:type="dcterms:W3CDTF">2018-11-01T13:58:08Z</dcterms:modified>
</cp:coreProperties>
</file>