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0D95-59A1-4A66-BE18-15621C53BAB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36CC-D06A-4F93-AA74-38DD46B59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7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0D95-59A1-4A66-BE18-15621C53BAB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B36CC-D06A-4F93-AA74-38DD46B59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32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npeu.ox.ac.uk/mbrrace-uk/topic-proposals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Update: on the MBRRACE-UK programme</a:t>
            </a:r>
            <a:br>
              <a:rPr lang="en-GB" sz="3600" b="1" smtClean="0"/>
            </a:br>
            <a:r>
              <a:rPr lang="en-GB" sz="3600" b="1" smtClean="0"/>
              <a:t>November 2015</a:t>
            </a:r>
            <a:r>
              <a:rPr lang="en-GB" sz="4000" b="1" smtClean="0"/>
              <a:t/>
            </a:r>
            <a:br>
              <a:rPr lang="en-GB" sz="4000" b="1" smtClean="0"/>
            </a:br>
            <a:r>
              <a:rPr lang="en-GB" sz="3600" b="1" smtClean="0"/>
              <a:t/>
            </a:r>
            <a:br>
              <a:rPr lang="en-GB" sz="3600" b="1" smtClean="0"/>
            </a:br>
            <a:r>
              <a:rPr lang="en-GB" sz="2400" b="1" smtClean="0"/>
              <a:t/>
            </a:r>
            <a:br>
              <a:rPr lang="en-GB" sz="2400" b="1" smtClean="0"/>
            </a:b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3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mtClean="0"/>
              <a:t>Frequently Asked Questions: </a:t>
            </a:r>
            <a:br>
              <a:rPr lang="en-GB" sz="4800" smtClean="0"/>
            </a:br>
            <a:endParaRPr lang="en-GB" sz="4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0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Perinatal Mortality Surveillance Report </a:t>
            </a:r>
            <a:r>
              <a:rPr lang="en-GB" sz="4900" smtClean="0"/>
              <a:t>Part 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2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Perinatal mortality surveillance report (2014 births)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68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2017 Perinatal Confidential Enquiry: Intrapartum Stillbirths and Intrapartum-related Neonatal Deaths  (2015)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9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781D7E"/>
                </a:solidFill>
              </a:rPr>
              <a:t>Confidential Enquiry into Maternal Death</a:t>
            </a:r>
            <a:endParaRPr lang="en-GB" sz="36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7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>Call for topics for future confidential enquiries into serious maternal morbidity is now open for 2015 </a:t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>
                <a:solidFill>
                  <a:srgbClr val="111111"/>
                </a:solidFill>
              </a:rPr>
              <a:t>Proposal form: </a:t>
            </a:r>
            <a:br>
              <a:rPr lang="en-GB" sz="3600" smtClean="0">
                <a:solidFill>
                  <a:srgbClr val="111111"/>
                </a:solidFill>
              </a:rPr>
            </a:br>
            <a:r>
              <a:rPr lang="en-GB" sz="3100" u="sng" smtClean="0">
                <a:hlinkClick r:id="rId2"/>
              </a:rPr>
              <a:t>https://www.npeu.ox.ac.uk/mbrrace-uk/topic-proposals</a:t>
            </a:r>
            <a:r>
              <a:rPr lang="en-GB" sz="3100" smtClean="0"/>
              <a:t> </a:t>
            </a:r>
            <a:r>
              <a:rPr lang="en-GB" sz="2700" smtClean="0"/>
              <a:t/>
            </a:r>
            <a:br>
              <a:rPr lang="en-GB" sz="27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4000" smtClean="0">
                <a:solidFill>
                  <a:srgbClr val="111111"/>
                </a:solidFill>
              </a:rPr>
              <a:t>Call closes: </a:t>
            </a:r>
            <a:r>
              <a:rPr lang="en-GB" sz="4000" smtClean="0"/>
              <a:t>31</a:t>
            </a:r>
            <a:r>
              <a:rPr lang="en-GB" sz="4000" baseline="30000" smtClean="0"/>
              <a:t>st</a:t>
            </a:r>
            <a:r>
              <a:rPr lang="en-GB" sz="4000" smtClean="0"/>
              <a:t> December 2015</a:t>
            </a:r>
            <a:br>
              <a:rPr lang="en-GB" sz="4000" smtClean="0"/>
            </a:br>
            <a:endParaRPr lang="en-GB" sz="36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78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8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>
                <a:solidFill>
                  <a:srgbClr val="000000"/>
                </a:solidFill>
              </a:rPr>
              <a:t>28 Oct 2015: </a:t>
            </a:r>
            <a:r>
              <a:rPr lang="en-GB" sz="3600" smtClean="0"/>
              <a:t>Trust/Health Board-specific mortality reports </a:t>
            </a:r>
            <a:r>
              <a:rPr lang="en-GB" sz="3200" smtClean="0"/>
              <a:t>(2013 births)</a:t>
            </a:r>
            <a:br>
              <a:rPr lang="en-GB" sz="3200" smtClean="0"/>
            </a:b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3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Trust/HB-specific mortality reports (2)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9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Trust/HB-specific mortality reports (3)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/>
              <a:t>Perinatal deaths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6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5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9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5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Update: on the MBRRACE-UK programme November 2015   </vt:lpstr>
      <vt:lpstr>28 Oct 2015: Trust/Health Board-specific mortality reports (2013 births) </vt:lpstr>
      <vt:lpstr>Trust/HB-specific mortality reports (2)</vt:lpstr>
      <vt:lpstr>Trust/HB-specific mortality reports (3)</vt:lpstr>
      <vt:lpstr>PowerPoint Presentation</vt:lpstr>
      <vt:lpstr>Perinatal deaths</vt:lpstr>
      <vt:lpstr>PowerPoint Presentation</vt:lpstr>
      <vt:lpstr>PowerPoint Presentation</vt:lpstr>
      <vt:lpstr>PowerPoint Presentation</vt:lpstr>
      <vt:lpstr>Frequently Asked Questions:  </vt:lpstr>
      <vt:lpstr>Perinatal Mortality Surveillance Report Part 2</vt:lpstr>
      <vt:lpstr>Perinatal mortality surveillance report (2014 births) </vt:lpstr>
      <vt:lpstr>2017 Perinatal Confidential Enquiry: Intrapartum Stillbirths and Intrapartum-related Neonatal Deaths  (2015) </vt:lpstr>
      <vt:lpstr>Confidential Enquiry into Maternal Death</vt:lpstr>
      <vt:lpstr> Call for topics for future confidential enquiries into serious maternal morbidity is now open for 2015   Proposal form:  https://www.npeu.ox.ac.uk/mbrrace-uk/topic-proposals   Call closes: 31st December 2015 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Update: on the MBRRACE-UK programme November 2015   </dc:title>
  <dc:creator>jkurinczuk</dc:creator>
  <cp:lastModifiedBy>jkurinczuk</cp:lastModifiedBy>
  <cp:revision>1</cp:revision>
  <dcterms:created xsi:type="dcterms:W3CDTF">2015-11-24T12:59:50Z</dcterms:created>
  <dcterms:modified xsi:type="dcterms:W3CDTF">2015-11-24T12:59:50Z</dcterms:modified>
</cp:coreProperties>
</file>