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056DA-B5D9-4301-98E3-C181995D2696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FC03B-F88C-4AB8-A85F-9BBEED4C6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65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056DA-B5D9-4301-98E3-C181995D2696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FC03B-F88C-4AB8-A85F-9BBEED4C6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42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100" b="1" smtClean="0"/>
              <a:t/>
            </a:r>
            <a:br>
              <a:rPr lang="en-GB" sz="3100" b="1" smtClean="0"/>
            </a:br>
            <a:r>
              <a:rPr lang="en-GB" sz="4000" b="1" smtClean="0"/>
              <a:t>Follow-up care and local review</a:t>
            </a:r>
            <a:br>
              <a:rPr lang="en-GB" sz="4000" b="1" smtClean="0"/>
            </a:br>
            <a:r>
              <a:rPr lang="en-GB" sz="3100" b="1" smtClean="0"/>
              <a:t>Tracey Johnston</a:t>
            </a:r>
            <a:br>
              <a:rPr lang="en-GB" sz="3100" b="1" smtClean="0"/>
            </a:br>
            <a:r>
              <a:rPr lang="en-GB" sz="2700" b="1" smtClean="0"/>
              <a:t>Authors: Sara Kenyon, Coralie Rogers &amp; Tracey Johnston</a:t>
            </a:r>
            <a:r>
              <a:rPr lang="en-GB" sz="3100" b="1" smtClean="0"/>
              <a:t/>
            </a:r>
            <a:br>
              <a:rPr lang="en-GB" sz="3100" b="1" smtClean="0"/>
            </a:br>
            <a:endParaRPr lang="en-GB" sz="27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78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Follow Up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05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Follow Up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0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Follow-up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17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Inaccurate Information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9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Inaccurate Information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8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should local review look like?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9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Sands / DH Task &amp; Finish Group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73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1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Recommendation 23 from </a:t>
            </a:r>
            <a:br>
              <a:rPr lang="en-GB" smtClean="0"/>
            </a:br>
            <a:r>
              <a:rPr lang="en-GB" smtClean="0"/>
              <a:t>the Kirkup report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5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Local Review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the purpose of local review?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46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RCOG Guidance 2010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31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Local Review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0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Type of review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Quality of the review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19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Poor quality review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31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Failure to identify root cause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88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On-screen Show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Follow-up care and local review Tracey Johnston Authors: Sara Kenyon, Coralie Rogers &amp; Tracey Johnston </vt:lpstr>
      <vt:lpstr>Local Review</vt:lpstr>
      <vt:lpstr>What is the purpose of local review?</vt:lpstr>
      <vt:lpstr>RCOG Guidance 2010</vt:lpstr>
      <vt:lpstr>Local Review</vt:lpstr>
      <vt:lpstr>Type of review</vt:lpstr>
      <vt:lpstr>Quality of the review</vt:lpstr>
      <vt:lpstr>Poor quality review</vt:lpstr>
      <vt:lpstr>Failure to identify root cause</vt:lpstr>
      <vt:lpstr>Follow Up Care</vt:lpstr>
      <vt:lpstr>Follow Up</vt:lpstr>
      <vt:lpstr>Follow-up Care</vt:lpstr>
      <vt:lpstr>Inaccurate Information</vt:lpstr>
      <vt:lpstr>Inaccurate Information</vt:lpstr>
      <vt:lpstr>What should local review look like?</vt:lpstr>
      <vt:lpstr>Sands / DH Task &amp; Finish Group</vt:lpstr>
      <vt:lpstr>Summary</vt:lpstr>
      <vt:lpstr>Recommendation 23 from  the Kirkup report 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Follow-up care and local review Tracey Johnston Authors: Sara Kenyon, Coralie Rogers &amp; Tracey Johnston </dc:title>
  <dc:creator>jkurinczuk</dc:creator>
  <cp:lastModifiedBy>jkurinczuk</cp:lastModifiedBy>
  <cp:revision>1</cp:revision>
  <dcterms:created xsi:type="dcterms:W3CDTF">2015-11-24T12:58:26Z</dcterms:created>
  <dcterms:modified xsi:type="dcterms:W3CDTF">2015-11-24T12:58:26Z</dcterms:modified>
</cp:coreProperties>
</file>