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A461-F29D-4B9F-94BA-0E93FC52AD9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E2E3-E248-4A24-B29B-D44BE815B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0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A461-F29D-4B9F-94BA-0E93FC52AD9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1E2E3-E248-4A24-B29B-D44BE815B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1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Women with multiple psycho-social problems including substance misuse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Substance misusers also have physical problems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What do these women have in common?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3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4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Characteristics of women who died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2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Recommendation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Guideline recommendation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7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Hidden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Substance misuse -</a:t>
            </a:r>
            <a:br>
              <a:rPr lang="en-GB" smtClean="0"/>
            </a:br>
            <a:r>
              <a:rPr lang="en-GB" smtClean="0"/>
              <a:t> the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Risk factors for all cause maternal death 2009-13*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Maternal Deaths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Late deaths - Additional health/social factors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2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60066"/>
                </a:solidFill>
              </a:rPr>
              <a:t>Good care?</a:t>
            </a:r>
            <a:endParaRPr lang="en-GB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Women with multiple psycho-social problems including substance misuse</vt:lpstr>
      <vt:lpstr>Hidden</vt:lpstr>
      <vt:lpstr>Substance misuse -  the women who died</vt:lpstr>
      <vt:lpstr>Risk factors for all cause maternal death 2009-13*</vt:lpstr>
      <vt:lpstr>Late Maternal Deaths 2009-13</vt:lpstr>
      <vt:lpstr>Late deaths - Additional health/social factors</vt:lpstr>
      <vt:lpstr>PowerPoint Presentation</vt:lpstr>
      <vt:lpstr>Good care?</vt:lpstr>
      <vt:lpstr>PowerPoint Presentation</vt:lpstr>
      <vt:lpstr>Substance misusers also have physical problems</vt:lpstr>
      <vt:lpstr>What do these women have in common?</vt:lpstr>
      <vt:lpstr>Recommendations</vt:lpstr>
      <vt:lpstr>Characteristics of women who died</vt:lpstr>
      <vt:lpstr>Recommendation</vt:lpstr>
      <vt:lpstr>Guideline recommendation</vt:lpstr>
      <vt:lpstr>Conclusion 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with multiple psycho-social problems including substance misuse</dc:title>
  <dc:creator>jkurinczuk</dc:creator>
  <cp:lastModifiedBy>jkurinczuk</cp:lastModifiedBy>
  <cp:revision>1</cp:revision>
  <dcterms:created xsi:type="dcterms:W3CDTF">2015-12-15T08:38:02Z</dcterms:created>
  <dcterms:modified xsi:type="dcterms:W3CDTF">2015-12-15T08:38:02Z</dcterms:modified>
</cp:coreProperties>
</file>