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F342-8F9B-4A4F-8973-ED6B40E1EC4A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2316-8B71-4995-ABFE-2D9D9B3BB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7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9F342-8F9B-4A4F-8973-ED6B40E1EC4A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2316-8B71-4995-ABFE-2D9D9B3BB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/>
                <a:cs typeface="Arial"/>
              </a:rPr>
              <a:t>The women who died 2011-13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1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Surveillance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2003-13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2003-13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2003-13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9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sepsis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7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2011-13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Late Maternal Deaths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7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Mental health-related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area of residence (IMD quintile)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6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ethnic group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3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change in inequalities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6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comparison – Maternal Death Enquiry Ireland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53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Deaths: </a:t>
            </a:r>
            <a:br>
              <a:rPr lang="en-GB" smtClean="0"/>
            </a:br>
            <a:r>
              <a:rPr lang="en-GB" smtClean="0"/>
              <a:t>ICD-MM Definitions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6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 2009-13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5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maternal death </a:t>
            </a:r>
            <a:br>
              <a:rPr lang="en-GB" smtClean="0"/>
            </a:br>
            <a:r>
              <a:rPr lang="en-GB" smtClean="0"/>
              <a:t>2009-13 using ICD-MM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2003-13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0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08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Mental Health Care*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clinicians reports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8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69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4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0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1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75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identification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4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44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 women who died 2011-13</vt:lpstr>
      <vt:lpstr>Maternal Mortality in the UK</vt:lpstr>
      <vt:lpstr>Maternal Morbidity and Mortality  Annual Report Topic Cycle</vt:lpstr>
      <vt:lpstr>MBRRACE-UK: Methods</vt:lpstr>
      <vt:lpstr>Reporting of maternal deaths - UK</vt:lpstr>
      <vt:lpstr>Additional identification</vt:lpstr>
      <vt:lpstr>MBRRACE–UK Methods</vt:lpstr>
      <vt:lpstr>Confidential Enquiry Assessors</vt:lpstr>
      <vt:lpstr>Maternal Deaths - Definitions</vt:lpstr>
      <vt:lpstr>Presentation of results</vt:lpstr>
      <vt:lpstr>MBRRACE-UK: Surveillance results</vt:lpstr>
      <vt:lpstr>The women who died: UK 2011-13</vt:lpstr>
      <vt:lpstr>Maternal Mortality 2003-13</vt:lpstr>
      <vt:lpstr>Maternal Mortality 2003-13</vt:lpstr>
      <vt:lpstr>Maternal Mortality 2003-13</vt:lpstr>
      <vt:lpstr>Causes of maternal death 2011-13</vt:lpstr>
      <vt:lpstr>Maternal sepsis 2009-13</vt:lpstr>
      <vt:lpstr>Influenza 2011-13</vt:lpstr>
      <vt:lpstr>Direct Maternal Deaths 2011-13</vt:lpstr>
      <vt:lpstr>Indirect Maternal Deaths 2011-13</vt:lpstr>
      <vt:lpstr>Indirect Maternal Deaths 2011-13</vt:lpstr>
      <vt:lpstr>The women who died: UK 2011-13</vt:lpstr>
      <vt:lpstr>Late Maternal Deaths 2009-13</vt:lpstr>
      <vt:lpstr>Mental health-related deaths</vt:lpstr>
      <vt:lpstr>Maternal mortality rate by age</vt:lpstr>
      <vt:lpstr>Maternal mortality rate by area of residence (IMD quintile)</vt:lpstr>
      <vt:lpstr>Maternal mortality rate by ethnic group</vt:lpstr>
      <vt:lpstr>Maternal mortality rate according to country of birth</vt:lpstr>
      <vt:lpstr>No change in inequalities</vt:lpstr>
      <vt:lpstr>Other characteristics of women who died</vt:lpstr>
      <vt:lpstr>Other characteristics of women who died</vt:lpstr>
      <vt:lpstr>International comparison – Maternal Death Enquiry Ireland</vt:lpstr>
      <vt:lpstr>Maternal Deaths:  ICD-MM Definitions</vt:lpstr>
      <vt:lpstr>Causes of maternal death 2009-13</vt:lpstr>
      <vt:lpstr>Causes of maternal death  2009-13 using ICD-MM</vt:lpstr>
      <vt:lpstr>Maternal mortality 2003-13</vt:lpstr>
      <vt:lpstr>Antenatal care</vt:lpstr>
      <vt:lpstr>Perinatal Mental Health Care*</vt:lpstr>
      <vt:lpstr>Local clinicians reports</vt:lpstr>
      <vt:lpstr>Overall assessment of care</vt:lpstr>
      <vt:lpstr>Overall assessment of care</vt:lpstr>
      <vt:lpstr>Summary</vt:lpstr>
      <vt:lpstr>Key messages - 1</vt:lpstr>
      <vt:lpstr>Key messages - 2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women who died 2011-13</dc:title>
  <dc:creator>jkurinczuk</dc:creator>
  <cp:lastModifiedBy>jkurinczuk</cp:lastModifiedBy>
  <cp:revision>1</cp:revision>
  <dcterms:created xsi:type="dcterms:W3CDTF">2015-12-15T08:35:11Z</dcterms:created>
  <dcterms:modified xsi:type="dcterms:W3CDTF">2015-12-15T08:35:11Z</dcterms:modified>
</cp:coreProperties>
</file>