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E512-40EB-4025-A536-B3A1E6ACC9C0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144A-47C2-4240-ACA9-0184FD71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4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E512-40EB-4025-A536-B3A1E6ACC9C0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144A-47C2-4240-ACA9-0184FD71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Take home key messages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Actions for Doctors, Midwives and Allied Health Professionals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Observations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Influenza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Communication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Saving Lives, </a:t>
            </a:r>
            <a:br>
              <a:rPr lang="en-GB" smtClean="0"/>
            </a:br>
            <a:r>
              <a:rPr lang="en-GB" smtClean="0"/>
              <a:t>Improving Mothers’ Care</a:t>
            </a:r>
            <a:br>
              <a:rPr lang="en-GB" smtClean="0"/>
            </a:b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7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Take home key messages</vt:lpstr>
      <vt:lpstr>Actions for Doctors, Midwives and Allied Health Professionals</vt:lpstr>
      <vt:lpstr>Causes of maternal death</vt:lpstr>
      <vt:lpstr>Sepsis</vt:lpstr>
      <vt:lpstr>Observations</vt:lpstr>
      <vt:lpstr>Influenza</vt:lpstr>
      <vt:lpstr>Communication</vt:lpstr>
      <vt:lpstr>Saving Lives,  Improving Mothers’ Care 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home key messages</dc:title>
  <dc:creator>jkurinczuk</dc:creator>
  <cp:lastModifiedBy>jkurinczuk</cp:lastModifiedBy>
  <cp:revision>1</cp:revision>
  <dcterms:created xsi:type="dcterms:W3CDTF">2015-06-26T14:20:49Z</dcterms:created>
  <dcterms:modified xsi:type="dcterms:W3CDTF">2015-06-26T14:20:49Z</dcterms:modified>
</cp:coreProperties>
</file>