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47B3-D440-429D-90F9-B1C6F75C782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2314-64BE-4FE3-91B4-A7DBF924D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47B3-D440-429D-90F9-B1C6F75C7826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2314-64BE-4FE3-91B4-A7DBF924D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28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tx1"/>
                </a:solidFill>
              </a:rPr>
              <a:t>Sara Kenyon</a:t>
            </a:r>
            <a:br>
              <a:rPr lang="en-GB" sz="3200" smtClean="0">
                <a:solidFill>
                  <a:schemeClr val="tx1"/>
                </a:solidFill>
              </a:rPr>
            </a:br>
            <a:r>
              <a:rPr lang="en-GB" sz="3200" smtClean="0">
                <a:solidFill>
                  <a:schemeClr val="tx1"/>
                </a:solidFill>
              </a:rPr>
              <a:t>MBRRACE-UK Collaborator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6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Vignette: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9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Vignette;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Vignette; haemorrhage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Referral is important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Vignette: referral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4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Vignette: influenza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9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Epilepsy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9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Epilepsy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care setting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2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lessons to improve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6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z="4800" smtClean="0"/>
              <a:t>Multidisciplinary review </a:t>
            </a:r>
            <a:r>
              <a:rPr lang="en-GB" sz="4800" b="1" smtClean="0"/>
              <a:t/>
            </a:r>
            <a:br>
              <a:rPr lang="en-GB" sz="4800" b="1" smtClean="0"/>
            </a:br>
            <a:endParaRPr lang="en-GB" sz="4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0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1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4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 to 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 risk groups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Co-existing medical complications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2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Importance of observations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Sara Kenyon MBRRACE-UK Collaborator</vt:lpstr>
      <vt:lpstr>Background</vt:lpstr>
      <vt:lpstr>Universal lessons</vt:lpstr>
      <vt:lpstr>Access to antenatal care</vt:lpstr>
      <vt:lpstr>High risk groups</vt:lpstr>
      <vt:lpstr>Co-existing medical complications</vt:lpstr>
      <vt:lpstr>Universal lessons</vt:lpstr>
      <vt:lpstr>Universal lessons</vt:lpstr>
      <vt:lpstr>Importance of observations</vt:lpstr>
      <vt:lpstr>Think Sepsis</vt:lpstr>
      <vt:lpstr>Vignette: sepsis</vt:lpstr>
      <vt:lpstr>Vignette; sepsis</vt:lpstr>
      <vt:lpstr>Vignette; haemorrhage</vt:lpstr>
      <vt:lpstr>Referral is important </vt:lpstr>
      <vt:lpstr>Vignette: referral</vt:lpstr>
      <vt:lpstr>Influenza</vt:lpstr>
      <vt:lpstr>Vignette: influenza</vt:lpstr>
      <vt:lpstr>Universal lessons</vt:lpstr>
      <vt:lpstr>Epilepsy</vt:lpstr>
      <vt:lpstr>Epilepsy</vt:lpstr>
      <vt:lpstr>Universal lessons</vt:lpstr>
      <vt:lpstr>The care setting</vt:lpstr>
      <vt:lpstr>Learning lessons to improve care</vt:lpstr>
      <vt:lpstr>Universal lessons</vt:lpstr>
      <vt:lpstr> Multidisciplinary review  </vt:lpstr>
      <vt:lpstr>Universal lessons</vt:lpstr>
      <vt:lpstr>Summary</vt:lpstr>
      <vt:lpstr>Summary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 Kenyon MBRRACE-UK Collaborator</dc:title>
  <dc:creator>jkurinczuk</dc:creator>
  <cp:lastModifiedBy>jkurinczuk</cp:lastModifiedBy>
  <cp:revision>1</cp:revision>
  <dcterms:created xsi:type="dcterms:W3CDTF">2015-06-26T14:20:24Z</dcterms:created>
  <dcterms:modified xsi:type="dcterms:W3CDTF">2015-06-26T14:20:24Z</dcterms:modified>
</cp:coreProperties>
</file>