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1CC1-8085-47B0-B496-D72F717C001C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2490-C144-4C6B-8334-D493639D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8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1CC1-8085-47B0-B496-D72F717C001C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2490-C144-4C6B-8334-D493639DD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  <a:ea typeface="ＭＳ Ｐゴシック" pitchFamily="34" charset="-128"/>
              </a:rPr>
              <a:t>Lessons on Medical Conditions</a:t>
            </a:r>
            <a:endParaRPr lang="en-GB" alt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Recommendations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Stepwise management of asthma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6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Other respiratory conditions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Liver Disease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0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Endocrine disease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7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Biochemical thyrotoxicosis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Diabetes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Maternal death rate 2003-12</a:t>
            </a:r>
            <a:br>
              <a:rPr lang="en-GB" altLang="en-US" smtClean="0">
                <a:ea typeface="ＭＳ Ｐゴシック" pitchFamily="34" charset="-128"/>
              </a:rPr>
            </a:br>
            <a:r>
              <a:rPr lang="en-GB" altLang="en-US" sz="2000" smtClean="0">
                <a:solidFill>
                  <a:schemeClr val="tx1"/>
                </a:solidFill>
                <a:ea typeface="ＭＳ Ｐゴシック" pitchFamily="34" charset="-128"/>
              </a:rPr>
              <a:t>(Three year rolling averages)</a:t>
            </a:r>
            <a:endParaRPr lang="en-GB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2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Connective tissue disease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Lupus nephritis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SLE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Haematological disorders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Sickle cell disease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6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Thrombotic thrombocytopenic purpura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Gastrointestinal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8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Ruptured (non-aortic) aneurysms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1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Ruptured (non-aortic) aneurysms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Indirect maternal deaths 1985-2011</a:t>
            </a:r>
            <a:br>
              <a:rPr lang="en-GB" altLang="en-US" smtClean="0">
                <a:ea typeface="ＭＳ Ｐゴシック" pitchFamily="34" charset="-128"/>
              </a:rPr>
            </a:br>
            <a:r>
              <a:rPr lang="en-GB" altLang="en-US" sz="2000" smtClean="0">
                <a:solidFill>
                  <a:schemeClr val="tx1"/>
                </a:solidFill>
                <a:ea typeface="ＭＳ Ｐゴシック" pitchFamily="34" charset="-128"/>
              </a:rPr>
              <a:t>(Three year periods)</a:t>
            </a:r>
            <a:endParaRPr lang="en-GB" altLang="en-US" sz="2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Key Messages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Key messages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8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Key Messages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8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way forward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4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>
                <a:ea typeface="ＭＳ Ｐゴシック" pitchFamily="34" charset="-128"/>
              </a:rPr>
              <a:t>http://www.e-lfh.org.uk/programmes/medical-problems-in-pregnancy/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Acknowledgements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2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Causes of maternal death</a:t>
            </a:r>
            <a:endParaRPr lang="en-GB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4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Respiratory Disease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Respiratory Disease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>
                <a:ea typeface="ＭＳ Ｐゴシック" pitchFamily="34" charset="-128"/>
              </a:rPr>
              <a:t>SIGN/BTS Asthma Guideline 101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altLang="en-US" smtClean="0">
                <a:ea typeface="ＭＳ Ｐゴシック" pitchFamily="34" charset="-128"/>
              </a:rPr>
              <a:t>National asthma audit 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On-screen Show (4:3)</PresentationFormat>
  <Paragraphs>30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Lessons on Medical Conditions</vt:lpstr>
      <vt:lpstr>Maternal death rate 2003-12 (Three year rolling averages)</vt:lpstr>
      <vt:lpstr>Indirect maternal deaths 1985-2011 (Three year periods)</vt:lpstr>
      <vt:lpstr>PowerPoint Presentation</vt:lpstr>
      <vt:lpstr>Causes of maternal death</vt:lpstr>
      <vt:lpstr>Respiratory Disease</vt:lpstr>
      <vt:lpstr>Respiratory Disease</vt:lpstr>
      <vt:lpstr>SIGN/BTS Asthma Guideline 101 </vt:lpstr>
      <vt:lpstr>National asthma audit </vt:lpstr>
      <vt:lpstr>Recommendations</vt:lpstr>
      <vt:lpstr>Stepwise management of asthma</vt:lpstr>
      <vt:lpstr>PowerPoint Presentation</vt:lpstr>
      <vt:lpstr>PowerPoint Presentation</vt:lpstr>
      <vt:lpstr>Other respiratory conditions</vt:lpstr>
      <vt:lpstr>PowerPoint Presentation</vt:lpstr>
      <vt:lpstr>Liver Disease</vt:lpstr>
      <vt:lpstr>Endocrine disease</vt:lpstr>
      <vt:lpstr>Biochemical thyrotoxicosis</vt:lpstr>
      <vt:lpstr>Diabetes</vt:lpstr>
      <vt:lpstr>Connective tissue disease</vt:lpstr>
      <vt:lpstr>Lupus nephritis</vt:lpstr>
      <vt:lpstr>SLE</vt:lpstr>
      <vt:lpstr>Haematological disorders</vt:lpstr>
      <vt:lpstr>Sickle cell disease</vt:lpstr>
      <vt:lpstr>PowerPoint Presentation</vt:lpstr>
      <vt:lpstr>Thrombotic thrombocytopenic purpura</vt:lpstr>
      <vt:lpstr>Gastrointestinal</vt:lpstr>
      <vt:lpstr>Ruptured (non-aortic) aneurysms</vt:lpstr>
      <vt:lpstr>Ruptured (non-aortic) aneurysms</vt:lpstr>
      <vt:lpstr>Key Messages</vt:lpstr>
      <vt:lpstr>Key messages</vt:lpstr>
      <vt:lpstr>Key Messages</vt:lpstr>
      <vt:lpstr>The way forward</vt:lpstr>
      <vt:lpstr>http://www.e-lfh.org.uk/programmes/medical-problems-in-pregnancy/</vt:lpstr>
      <vt:lpstr>Acknowledgements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Medical Conditions</dc:title>
  <dc:creator>jkurinczuk</dc:creator>
  <cp:lastModifiedBy>jkurinczuk</cp:lastModifiedBy>
  <cp:revision>1</cp:revision>
  <dcterms:created xsi:type="dcterms:W3CDTF">2015-06-26T14:19:53Z</dcterms:created>
  <dcterms:modified xsi:type="dcterms:W3CDTF">2015-06-26T14:19:53Z</dcterms:modified>
</cp:coreProperties>
</file>