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A489-3184-4DAE-9E29-ADB146370E1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268D-625D-48AE-8880-83F9EF0B5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3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A489-3184-4DAE-9E29-ADB146370E1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268D-625D-48AE-8880-83F9EF0B5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Lessons for care of specific infectious morbidities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3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r>
              <a:rPr lang="en-GB" smtClean="0"/>
              <a:t>Genital Tract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Pandemic H1N1 in the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Pandemic H1N1 in the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Deaths from 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9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smtClean="0"/>
              <a:t>Influenza: Delays in diagnosis and treatment</a:t>
            </a:r>
            <a:br>
              <a:rPr lang="en-GB" sz="3400" smtClean="0"/>
            </a:br>
            <a:endParaRPr lang="en-GB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8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 Vaccination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Influenza Vaccination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 Vaccination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Use of neuraminidase inhibitors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8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smtClean="0"/>
              <a:t>Ventilation and extra-corporeal membrane oxygenation (ECMO)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Key recommendations </a:t>
            </a:r>
            <a:br>
              <a:rPr lang="en-GB" sz="4000" smtClean="0"/>
            </a:br>
            <a:r>
              <a:rPr lang="en-GB" sz="4000" smtClean="0"/>
              <a:t>- Influenza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Streptococcus pneumoniae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Pneumococcal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9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Bacterial Meningitis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7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Bacterial Meningitis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8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recommendation </a:t>
            </a:r>
            <a:br>
              <a:rPr lang="en-GB" smtClean="0"/>
            </a:br>
            <a:r>
              <a:rPr lang="en-GB" smtClean="0"/>
              <a:t>Pneumococcus and Meningitis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15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7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 who survived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4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between women who died and women who survived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5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between women who died and women who survived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7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between women who died and women who survived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5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Morbidity v Mortality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10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/>
              <a:t>Mortality Rates from Genital Tract Sepsis: 1985 - 2011</a:t>
            </a:r>
            <a:endParaRPr lang="en-US" sz="2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Causative organism according to septic shock diagnosis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Group A Streptococcus (GAS)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Genital Tract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smtClean="0"/>
              <a:t>Genital Tract Sepsis: Delays in Management</a:t>
            </a:r>
            <a:endParaRPr lang="en-GB" sz="3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(4:3)</PresentationFormat>
  <Paragraphs>31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Lessons for care of specific infectious morbidities</vt:lpstr>
      <vt:lpstr>PowerPoint Presentation</vt:lpstr>
      <vt:lpstr>PowerPoint Presentation</vt:lpstr>
      <vt:lpstr>PowerPoint Presentation</vt:lpstr>
      <vt:lpstr>Mortality Rates from Genital Tract Sepsis: 1985 - 2011</vt:lpstr>
      <vt:lpstr>Causative organism according to septic shock diagnosis</vt:lpstr>
      <vt:lpstr> Group A Streptococcus (GAS)</vt:lpstr>
      <vt:lpstr>Genital Tract Sepsis</vt:lpstr>
      <vt:lpstr>Genital Tract Sepsis: Delays in Management</vt:lpstr>
      <vt:lpstr>PowerPoint Presentation</vt:lpstr>
      <vt:lpstr>PowerPoint Presentation</vt:lpstr>
      <vt:lpstr>Recommendation  Genital Tract Sepsis</vt:lpstr>
      <vt:lpstr>Influenza</vt:lpstr>
      <vt:lpstr>Pandemic H1N1 in the UK</vt:lpstr>
      <vt:lpstr>Pandemic H1N1 in the UK</vt:lpstr>
      <vt:lpstr>Deaths from Influenza</vt:lpstr>
      <vt:lpstr>Influenza: Delays in diagnosis and treatment </vt:lpstr>
      <vt:lpstr>PowerPoint Presentation</vt:lpstr>
      <vt:lpstr>Influenza Vaccination</vt:lpstr>
      <vt:lpstr> Influenza Vaccination</vt:lpstr>
      <vt:lpstr>Influenza Vaccination</vt:lpstr>
      <vt:lpstr>PowerPoint Presentation</vt:lpstr>
      <vt:lpstr>Use of neuraminidase inhibitors</vt:lpstr>
      <vt:lpstr>PowerPoint Presentation</vt:lpstr>
      <vt:lpstr>Ventilation and extra-corporeal membrane oxygenation (ECMO)</vt:lpstr>
      <vt:lpstr>Key recommendations  - Influenza</vt:lpstr>
      <vt:lpstr>Streptococcus pneumoniae</vt:lpstr>
      <vt:lpstr>Pneumococcal disease</vt:lpstr>
      <vt:lpstr>PowerPoint Presentation</vt:lpstr>
      <vt:lpstr>PowerPoint Presentation</vt:lpstr>
      <vt:lpstr>Bacterial Meningitis</vt:lpstr>
      <vt:lpstr>Bacterial Meningitis</vt:lpstr>
      <vt:lpstr>Key recommendation  Pneumococcus and Meningitis</vt:lpstr>
      <vt:lpstr>Other deaths</vt:lpstr>
      <vt:lpstr>Women who survived</vt:lpstr>
      <vt:lpstr>Comparison between women who died and women who survived</vt:lpstr>
      <vt:lpstr>Comparison between women who died and women who survived</vt:lpstr>
      <vt:lpstr>Comparison between women who died and women who survived</vt:lpstr>
      <vt:lpstr>Morbidity v Mortality</vt:lpstr>
      <vt:lpstr>Conclusions</vt:lpstr>
      <vt:lpstr>Conclusions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for care of specific infectious morbidities</dc:title>
  <dc:creator>jkurinczuk</dc:creator>
  <cp:lastModifiedBy>jkurinczuk</cp:lastModifiedBy>
  <cp:revision>1</cp:revision>
  <dcterms:created xsi:type="dcterms:W3CDTF">2015-06-26T14:17:51Z</dcterms:created>
  <dcterms:modified xsi:type="dcterms:W3CDTF">2015-06-26T14:17:51Z</dcterms:modified>
</cp:coreProperties>
</file>