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6A90-E2FE-4105-BCD2-622384E07691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E8D6-2F3C-403F-B79F-BF95C93F0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6A90-E2FE-4105-BCD2-622384E07691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E8D6-2F3C-403F-B79F-BF95C93F0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7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Caring for women with severe mental illness – morbidity confidential enquiry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messages for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Narrow interpretation of risk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Narrow interpretation of risk</a:t>
            </a:r>
            <a:br>
              <a:rPr lang="en-US" smtClean="0"/>
            </a:br>
            <a:r>
              <a:rPr lang="en-US" sz="2200" b="1" smtClean="0">
                <a:solidFill>
                  <a:schemeClr val="tx2"/>
                </a:solidFill>
              </a:rPr>
              <a:t>Examples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Narrow interpretation of risk</a:t>
            </a:r>
            <a:br>
              <a:rPr lang="en-US" smtClean="0"/>
            </a:br>
            <a:r>
              <a:rPr lang="en-US" sz="2200" b="1" smtClean="0">
                <a:solidFill>
                  <a:srgbClr val="000000"/>
                </a:solidFill>
              </a:rPr>
              <a:t>Recommendations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charset="2"/>
              <a:buChar char="²"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Amber Flags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 for future risk</a:t>
            </a:r>
            <a:br>
              <a:rPr lang="en-US" smtClean="0"/>
            </a:br>
            <a:r>
              <a:rPr lang="en-US" sz="2200" b="1" smtClean="0"/>
              <a:t>Counselling on future risk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 for future risk</a:t>
            </a:r>
            <a:br>
              <a:rPr lang="en-US" smtClean="0"/>
            </a:br>
            <a:r>
              <a:rPr lang="en-US" sz="2200" b="1" smtClean="0">
                <a:solidFill>
                  <a:srgbClr val="002060"/>
                </a:solidFill>
              </a:rPr>
              <a:t>Counselling on future risk - Examples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 for future risk</a:t>
            </a:r>
            <a:br>
              <a:rPr lang="en-US" smtClean="0"/>
            </a:br>
            <a:r>
              <a:rPr lang="en-US" sz="2200" b="1" smtClean="0">
                <a:solidFill>
                  <a:schemeClr val="accent3">
                    <a:lumMod val="50000"/>
                  </a:schemeClr>
                </a:solidFill>
              </a:rPr>
              <a:t>Counselling on future risk - Recommendations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 for future risk</a:t>
            </a:r>
            <a:br>
              <a:rPr lang="en-US" smtClean="0"/>
            </a:br>
            <a:r>
              <a:rPr lang="en-US" sz="2200" b="1" smtClean="0"/>
              <a:t>Completing the late pregnancy care plan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 for future risk</a:t>
            </a:r>
            <a:br>
              <a:rPr lang="en-US" smtClean="0"/>
            </a:br>
            <a:r>
              <a:rPr lang="en-US" sz="2200" b="1" smtClean="0">
                <a:solidFill>
                  <a:srgbClr val="002060"/>
                </a:solidFill>
              </a:rPr>
              <a:t>Completing the late pregnancy care plan - Examples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Women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planning for future risk</a:t>
            </a:r>
            <a:br>
              <a:rPr lang="en-US" smtClean="0"/>
            </a:br>
            <a:r>
              <a:rPr lang="en-US" sz="2200" smtClean="0">
                <a:solidFill>
                  <a:schemeClr val="accent3">
                    <a:lumMod val="50000"/>
                  </a:schemeClr>
                </a:solidFill>
              </a:rPr>
              <a:t>Completing the late pregnancy care plan - Recommendations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follows the woman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follows the woman</a:t>
            </a:r>
            <a:br>
              <a:rPr lang="en-US" smtClean="0"/>
            </a:br>
            <a:r>
              <a:rPr lang="en-US" sz="2200" b="1" smtClean="0">
                <a:solidFill>
                  <a:schemeClr val="tx2"/>
                </a:solidFill>
              </a:rPr>
              <a:t>Joint management of diagnostic overshadowing - Examples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Inpatient psychiatric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Prescribing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Active long-term management</a:t>
            </a:r>
            <a:br>
              <a:rPr lang="en-US" smtClean="0"/>
            </a:br>
            <a:r>
              <a:rPr lang="en-US" sz="2200" b="1" smtClean="0">
                <a:solidFill>
                  <a:srgbClr val="1F497D"/>
                </a:solidFill>
              </a:rPr>
              <a:t>Example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care</a:t>
            </a:r>
            <a:br>
              <a:rPr lang="en-US" smtClean="0"/>
            </a:br>
            <a:r>
              <a:rPr lang="en-US" sz="2200" b="1" smtClean="0">
                <a:solidFill>
                  <a:srgbClr val="1F497D"/>
                </a:solidFill>
              </a:rPr>
              <a:t>Forward planning works - Example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Postpartum psychosis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Classification of care received by women who had psychosis and survived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from previous maternal deaths enquiries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Timeliness of mental health service response</a:t>
            </a:r>
            <a:br>
              <a:rPr lang="en-US" sz="3600" smtClean="0"/>
            </a:br>
            <a:r>
              <a:rPr lang="en-US" sz="2400" b="1" smtClean="0">
                <a:solidFill>
                  <a:schemeClr val="tx2"/>
                </a:solidFill>
              </a:rPr>
              <a:t>Example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Timeliness of mental health service response</a:t>
            </a:r>
            <a:br>
              <a:rPr lang="en-US" sz="3600" smtClean="0"/>
            </a:br>
            <a:r>
              <a:rPr lang="en-US" sz="2400" b="1" smtClean="0">
                <a:solidFill>
                  <a:srgbClr val="000000"/>
                </a:solidFill>
              </a:rPr>
              <a:t>Recommendations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(4:3)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Wingdings</vt:lpstr>
      <vt:lpstr>Office Theme</vt:lpstr>
      <vt:lpstr>Caring for women with severe mental illness – morbidity confidential enquiry</vt:lpstr>
      <vt:lpstr>Women</vt:lpstr>
      <vt:lpstr>Postpartum psychosis</vt:lpstr>
      <vt:lpstr>PowerPoint Presentation</vt:lpstr>
      <vt:lpstr>PowerPoint Presentation</vt:lpstr>
      <vt:lpstr>Classification of care received by women who had psychosis and survived</vt:lpstr>
      <vt:lpstr>Messages from previous maternal deaths enquiries</vt:lpstr>
      <vt:lpstr>Timeliness of mental health service response Example</vt:lpstr>
      <vt:lpstr>Timeliness of mental health service response Recommendations</vt:lpstr>
      <vt:lpstr>New messages for care</vt:lpstr>
      <vt:lpstr>Narrow interpretation of risk</vt:lpstr>
      <vt:lpstr>Narrow interpretation of risk Examples</vt:lpstr>
      <vt:lpstr>Narrow interpretation of risk Recommendations</vt:lpstr>
      <vt:lpstr>Amber Flags</vt:lpstr>
      <vt:lpstr>Forward planning for future risk Counselling on future risk</vt:lpstr>
      <vt:lpstr>Forward planning for future risk Counselling on future risk - Examples</vt:lpstr>
      <vt:lpstr>Forward planning for future risk Counselling on future risk - Recommendations</vt:lpstr>
      <vt:lpstr>Forward planning for future risk Completing the late pregnancy care plan</vt:lpstr>
      <vt:lpstr>Forward planning for future risk Completing the late pregnancy care plan - Examples</vt:lpstr>
      <vt:lpstr>Forward planning for future risk Completing the late pregnancy care plan - Recommendations</vt:lpstr>
      <vt:lpstr>Care follows the woman</vt:lpstr>
      <vt:lpstr>Care follows the woman Joint management of diagnostic overshadowing - Examples</vt:lpstr>
      <vt:lpstr>Inpatient psychiatric care</vt:lpstr>
      <vt:lpstr>Prescribing</vt:lpstr>
      <vt:lpstr>Active long-term management Example</vt:lpstr>
      <vt:lpstr>Good care</vt:lpstr>
      <vt:lpstr>Good care Forward planning works - Example</vt:lpstr>
      <vt:lpstr>Core messages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women with severe mental illness – morbidity confidential enquiry</dc:title>
  <dc:creator>Jennifer Kurinczuk</dc:creator>
  <cp:lastModifiedBy>Jennifer Kurinczuk</cp:lastModifiedBy>
  <cp:revision>1</cp:revision>
  <dcterms:created xsi:type="dcterms:W3CDTF">2018-01-19T07:02:35Z</dcterms:created>
  <dcterms:modified xsi:type="dcterms:W3CDTF">2018-01-19T07:02:35Z</dcterms:modified>
</cp:coreProperties>
</file>