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000D-750B-4F8E-A6DE-1B55FDE44EFB}" type="datetimeFigureOut">
              <a:rPr lang="en-GB" smtClean="0"/>
              <a:t>19/01/2018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69E1C-4C7E-49E3-BBBF-5E8F4EC921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25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7000D-750B-4F8E-A6DE-1B55FDE44EFB}" type="datetimeFigureOut">
              <a:rPr lang="en-GB" smtClean="0"/>
              <a:t>19/01/2018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69E1C-4C7E-49E3-BBBF-5E8F4EC921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4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000" b="1" smtClean="0"/>
              <a:t>Care of</a:t>
            </a:r>
            <a:r>
              <a:rPr lang="en-US" altLang="en-US" sz="4000" b="1" smtClean="0"/>
              <a:t> women with epilepsy and other medical and general surgical disorders 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GB" altLang="en-US" sz="4000" smtClean="0"/>
              <a:t> </a:t>
            </a:r>
            <a:endParaRPr lang="en-GB" altLang="en-US" sz="4000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44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The women who survived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53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AEDs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89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Areas for improvement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71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42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Dissociative Seizures</a:t>
            </a:r>
            <a:br>
              <a:rPr lang="en-GB" smtClean="0"/>
            </a:br>
            <a:r>
              <a:rPr lang="en-GB" sz="2000" smtClean="0"/>
              <a:t>aka – Non-epileptic attacks/seizures/disorder; NEAD; psychogenic seizures; pseudoseizures</a:t>
            </a:r>
            <a:endParaRPr lang="en-GB" sz="2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9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Further improvements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45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Other indirect causes of death, UK and Ireland, 2013-15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79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Respiratory conditions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50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Lack of pre-pregnancy counselling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9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Asthma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8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Maternal mortality UK 2003-15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55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85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44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Haematology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18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Thrombotic thrombocytopenic purpura (TTP)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84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mtClean="0">
                <a:ea typeface="+mj-ea"/>
              </a:rPr>
              <a:t>Haemophagocytic Lymphohistiocytosis (HLH)</a:t>
            </a:r>
            <a:endParaRPr lang="en-GB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91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HLH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41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Connective tissue disorders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39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SLE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58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Need for a ‘project manager’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65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Liver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Causes of maternal death 2013-15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Postnatal care – one size does not fit all</a:t>
            </a:r>
            <a:endParaRPr lang="en-US" altLang="en-US" sz="400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761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Endocrine (both late)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49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Pancreatitis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57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Ruptured arterial aneurysms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19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4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05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Obesity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37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mother is not just a vessel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9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We need </a:t>
            </a:r>
            <a:br>
              <a:rPr lang="en-US" altLang="en-US" smtClean="0"/>
            </a:br>
            <a:r>
              <a:rPr lang="en-US" altLang="en-US" smtClean="0"/>
              <a:t>Maternal medicine networks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49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7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Importance of pre-existing medical conditions</a:t>
            </a:r>
            <a:endParaRPr lang="en-US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0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10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Key improvements needed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44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We need better pre and post pregnancy care!</a:t>
            </a:r>
            <a:endParaRPr lang="en-US" dirty="0">
              <a:ea typeface="+mj-ea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22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Pre-pregnancy counselling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6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Pre-pregnancy counselling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953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0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Indirect Causes considered 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6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Epilepsy and pregnancy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30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The women with epilepsy who died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57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AED concordance and behaviour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08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Other improvements</a:t>
            </a:r>
            <a:endParaRPr lang="en-GB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24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</Words>
  <Application>Microsoft Office PowerPoint</Application>
  <PresentationFormat>On-screen Show (4:3)</PresentationFormat>
  <Paragraphs>37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Care of women with epilepsy and other medical and general surgical disorders   </vt:lpstr>
      <vt:lpstr>Maternal mortality UK 2003-15 </vt:lpstr>
      <vt:lpstr>Causes of maternal death 2013-15</vt:lpstr>
      <vt:lpstr>Importance of pre-existing medical conditions</vt:lpstr>
      <vt:lpstr>Indirect Causes considered </vt:lpstr>
      <vt:lpstr>Epilepsy and pregnancy</vt:lpstr>
      <vt:lpstr>The women with epilepsy who died</vt:lpstr>
      <vt:lpstr>AED concordance and behaviour</vt:lpstr>
      <vt:lpstr>Other improvements</vt:lpstr>
      <vt:lpstr>The women who survived</vt:lpstr>
      <vt:lpstr>AEDs</vt:lpstr>
      <vt:lpstr>Areas for improvement</vt:lpstr>
      <vt:lpstr>PowerPoint Presentation</vt:lpstr>
      <vt:lpstr>Dissociative Seizures aka – Non-epileptic attacks/seizures/disorder; NEAD; psychogenic seizures; pseudoseizures</vt:lpstr>
      <vt:lpstr>Further improvements</vt:lpstr>
      <vt:lpstr>Other indirect causes of death, UK and Ireland, 2013-15 </vt:lpstr>
      <vt:lpstr>Respiratory conditions</vt:lpstr>
      <vt:lpstr>Lack of pre-pregnancy counselling</vt:lpstr>
      <vt:lpstr>Asthma</vt:lpstr>
      <vt:lpstr>PowerPoint Presentation</vt:lpstr>
      <vt:lpstr>PowerPoint Presentation</vt:lpstr>
      <vt:lpstr>Haematology</vt:lpstr>
      <vt:lpstr>Thrombotic thrombocytopenic purpura (TTP)</vt:lpstr>
      <vt:lpstr>Haemophagocytic Lymphohistiocytosis (HLH)</vt:lpstr>
      <vt:lpstr>HLH</vt:lpstr>
      <vt:lpstr>Connective tissue disorders</vt:lpstr>
      <vt:lpstr>SLE</vt:lpstr>
      <vt:lpstr>Need for a ‘project manager’</vt:lpstr>
      <vt:lpstr>Liver</vt:lpstr>
      <vt:lpstr>Postnatal care – one size does not fit all</vt:lpstr>
      <vt:lpstr>Endocrine (both late)</vt:lpstr>
      <vt:lpstr>Pancreatitis</vt:lpstr>
      <vt:lpstr>Ruptured arterial aneurysms</vt:lpstr>
      <vt:lpstr>PowerPoint Presentation</vt:lpstr>
      <vt:lpstr>PowerPoint Presentation</vt:lpstr>
      <vt:lpstr>Obesity</vt:lpstr>
      <vt:lpstr>The mother is not just a vessel</vt:lpstr>
      <vt:lpstr>We need  Maternal medicine networks</vt:lpstr>
      <vt:lpstr>PowerPoint Presentation</vt:lpstr>
      <vt:lpstr>PowerPoint Presentation</vt:lpstr>
      <vt:lpstr>Key improvements needed</vt:lpstr>
      <vt:lpstr>We need better pre and post pregnancy care!</vt:lpstr>
      <vt:lpstr>Pre-pregnancy counselling</vt:lpstr>
      <vt:lpstr>Pre-pregnancy counselling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 of women with epilepsy and other medical and general surgical disorders   </dc:title>
  <dc:creator>Jennifer Kurinczuk</dc:creator>
  <cp:lastModifiedBy>Jennifer Kurinczuk</cp:lastModifiedBy>
  <cp:revision>1</cp:revision>
  <dcterms:created xsi:type="dcterms:W3CDTF">2018-01-19T07:02:10Z</dcterms:created>
  <dcterms:modified xsi:type="dcterms:W3CDTF">2018-01-19T07:02:10Z</dcterms:modified>
</cp:coreProperties>
</file>