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4F1F9-847B-462B-B925-295A11180954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A21D0-897A-4B6A-BDCD-234536C91D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73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4F1F9-847B-462B-B925-295A11180954}" type="datetimeFigureOut">
              <a:rPr lang="en-GB" smtClean="0"/>
              <a:t>19/01/2018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A21D0-897A-4B6A-BDCD-234536C91D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3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/>
                <a:cs typeface="Arial"/>
              </a:rPr>
              <a:t>The women who died 2013-15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78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Presentation of results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74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ICD-MM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80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MBRRACE-UK: Surveillance results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71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women who died:</a:t>
            </a:r>
            <a:br>
              <a:rPr lang="en-GB" smtClean="0"/>
            </a:br>
            <a:r>
              <a:rPr lang="en-GB" smtClean="0"/>
              <a:t>UK 2013-15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60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Maternal mortality UK 2003-15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40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maternal death 2013-15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13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Causes of maternal death 2013-15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54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Direct Maternal Deaths 2013-15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94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Late maternal deaths UK 2013-15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2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Indirect Maternal Deaths 2013-15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8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smtClean="0"/>
              <a:t>Maternal Mortality in the UK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32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Maternal sepsis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39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Maternal mortality rate by age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5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rate by area of residence (IMD quintile)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07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rate by ethnic group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08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mortality rate according to country of birth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86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 change in inequalities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10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characteristics of women who died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12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Other characteristics of women who died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78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characteristics of women who died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11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Overall assessment of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3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Morbidity and Mortality </a:t>
            </a:r>
            <a:br>
              <a:rPr lang="en-GB" smtClean="0"/>
            </a:br>
            <a:r>
              <a:rPr lang="en-GB" smtClean="0"/>
              <a:t>Annual Report Topic Cycle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32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35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 - 1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99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messages - 2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54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0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Maternal Morbidity and Mortality </a:t>
            </a:r>
            <a:br>
              <a:rPr lang="en-GB" smtClean="0"/>
            </a:br>
            <a:r>
              <a:rPr lang="en-GB" smtClean="0"/>
              <a:t>Annual Report Topic Cycle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1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MBRRACE-UK: Methods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7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Reporting of maternal deaths - UK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9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0" smtClean="0"/>
              <a:t>MBRRACE–UK Methods</a:t>
            </a:r>
            <a:endParaRPr lang="en-GB" sz="40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2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Confidential Enquiry Assessors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31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Maternal Deaths - Definitions</a:t>
            </a:r>
            <a:endParaRPr lang="en-GB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51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On-screen Show (4:3)</PresentationFormat>
  <Paragraphs>32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The women who died 2013-15</vt:lpstr>
      <vt:lpstr>Maternal Mortality in the UK</vt:lpstr>
      <vt:lpstr>Maternal Morbidity and Mortality  Annual Report Topic Cycle</vt:lpstr>
      <vt:lpstr>Maternal Morbidity and Mortality  Annual Report Topic Cycle</vt:lpstr>
      <vt:lpstr>MBRRACE-UK: Methods</vt:lpstr>
      <vt:lpstr>Reporting of maternal deaths - UK</vt:lpstr>
      <vt:lpstr>MBRRACE–UK Methods</vt:lpstr>
      <vt:lpstr>Confidential Enquiry Assessors</vt:lpstr>
      <vt:lpstr>Maternal Deaths - Definitions</vt:lpstr>
      <vt:lpstr>Presentation of results</vt:lpstr>
      <vt:lpstr>ICD-MM</vt:lpstr>
      <vt:lpstr>MBRRACE-UK: Surveillance results</vt:lpstr>
      <vt:lpstr>The women who died: UK 2013-15</vt:lpstr>
      <vt:lpstr>Maternal mortality UK 2003-15 </vt:lpstr>
      <vt:lpstr>Causes of maternal death 2013-15</vt:lpstr>
      <vt:lpstr>Causes of maternal death 2013-15</vt:lpstr>
      <vt:lpstr>Direct Maternal Deaths 2013-15</vt:lpstr>
      <vt:lpstr>Late maternal deaths UK 2013-15</vt:lpstr>
      <vt:lpstr>Indirect Maternal Deaths 2013-15</vt:lpstr>
      <vt:lpstr>Maternal sepsis</vt:lpstr>
      <vt:lpstr>Maternal mortality rate by age</vt:lpstr>
      <vt:lpstr>Maternal mortality rate by area of residence (IMD quintile)</vt:lpstr>
      <vt:lpstr>Maternal mortality rate by ethnic group</vt:lpstr>
      <vt:lpstr>Maternal mortality rate according to country of birth</vt:lpstr>
      <vt:lpstr>No change in inequalities</vt:lpstr>
      <vt:lpstr>Other characteristics of women who died</vt:lpstr>
      <vt:lpstr>Other characteristics of women who died</vt:lpstr>
      <vt:lpstr>Other characteristics of women who died</vt:lpstr>
      <vt:lpstr>Overall assessment of care</vt:lpstr>
      <vt:lpstr>Summary</vt:lpstr>
      <vt:lpstr>Key messages - 1</vt:lpstr>
      <vt:lpstr>Key messages - 2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women who died 2013-15</dc:title>
  <dc:creator>Jennifer Kurinczuk</dc:creator>
  <cp:lastModifiedBy>Jennifer Kurinczuk</cp:lastModifiedBy>
  <cp:revision>1</cp:revision>
  <dcterms:created xsi:type="dcterms:W3CDTF">2018-01-19T07:01:44Z</dcterms:created>
  <dcterms:modified xsi:type="dcterms:W3CDTF">2018-01-19T07:01:44Z</dcterms:modified>
</cp:coreProperties>
</file>