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0EAA-0857-4C52-AE23-12D0722FCCCD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4AB9-4C9A-4EB8-834D-CD2790EEF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5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0EAA-0857-4C52-AE23-12D0722FCCCD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4AB9-4C9A-4EB8-834D-CD2790EEF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61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can we do?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2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Lack of local review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4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The women who died from accidental causes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The women who died from accidental causes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7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3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Uncertain intent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5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can we do?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0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can we do?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7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Safeguarding issues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6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Resuscitation: good care </a:t>
            </a:r>
            <a:r>
              <a:rPr lang="en-GB" b="1" smtClean="0"/>
              <a:t>but</a:t>
            </a:r>
            <a:r>
              <a:rPr lang="en-GB" smtClean="0"/>
              <a:t>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2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The women who died from accidental causes</vt:lpstr>
      <vt:lpstr>The women who died from accidental causes</vt:lpstr>
      <vt:lpstr>Causes of death</vt:lpstr>
      <vt:lpstr>Uncertain intent</vt:lpstr>
      <vt:lpstr>What can we do?</vt:lpstr>
      <vt:lpstr>What can we do?</vt:lpstr>
      <vt:lpstr>Safeguarding issues</vt:lpstr>
      <vt:lpstr>Resuscitation: good care but </vt:lpstr>
      <vt:lpstr>What can we do?</vt:lpstr>
      <vt:lpstr>Lack of local review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2019-12-13T11:47:14Z</dcterms:created>
  <dcterms:modified xsi:type="dcterms:W3CDTF">2019-12-13T11:47:14Z</dcterms:modified>
</cp:coreProperties>
</file>