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2B0-726D-45A9-B25C-C57F6619EE19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D06F-E131-4DF9-9A65-BE30E5EAD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0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12B0-726D-45A9-B25C-C57F6619EE19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D06F-E131-4DF9-9A65-BE30E5EAD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hypertension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8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6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Senior decision-making and escalation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  <a:t>Classification of care received by </a:t>
            </a:r>
            <a:b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  <a:t>women who died from hypertensive disorders of pregnancy</a:t>
            </a:r>
            <a:b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32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320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UK and Ireland, 2015-17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2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recommendations (in brief)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 who died 2015-2017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/>
              <a:t/>
            </a:r>
            <a:br>
              <a:rPr lang="en-GB" sz="5400" smtClean="0"/>
            </a:br>
            <a:r>
              <a:rPr lang="en-GB" sz="3600" smtClean="0"/>
              <a:t>Causes of death among women who died from hypertensive disorders of pregnancy (1997-2017)</a:t>
            </a:r>
            <a:br>
              <a:rPr lang="en-GB" sz="3600" smtClean="0"/>
            </a:br>
            <a:r>
              <a:rPr lang="en-GB" sz="5400" smtClean="0"/>
              <a:t/>
            </a:r>
            <a:br>
              <a:rPr lang="en-GB" sz="5400" smtClean="0"/>
            </a:b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0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smtClean="0"/>
              <a:t/>
            </a:r>
            <a:br>
              <a:rPr lang="en-GB" sz="6000" smtClean="0"/>
            </a:br>
            <a:r>
              <a:rPr lang="en-GB" smtClean="0"/>
              <a:t>Overview of care and lessons to be learned</a:t>
            </a:r>
            <a:r>
              <a:rPr lang="en-GB" sz="4000" smtClean="0"/>
              <a:t/>
            </a:r>
            <a:br>
              <a:rPr lang="en-GB" sz="4000" smtClean="0"/>
            </a:b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Aspirin prescription before and after NICE guidance</a:t>
            </a:r>
            <a:br>
              <a:rPr lang="en-US" sz="3600" smtClean="0"/>
            </a:br>
            <a:r>
              <a:rPr lang="en-US" sz="2000" smtClean="0"/>
              <a:t>Diane Farrar NIHR fellowship data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New Recommendations</vt:lpstr>
      <vt:lpstr>Existing recommendations (in brief)</vt:lpstr>
      <vt:lpstr>Women who died 2015-2017</vt:lpstr>
      <vt:lpstr> Causes of death among women who died from hypertensive disorders of pregnancy (1997-2017)  </vt:lpstr>
      <vt:lpstr> Overview of care and lessons to be learned </vt:lpstr>
      <vt:lpstr>Aspirin prescription before and after NICE guidance Diane Farrar NIHR fellowship data</vt:lpstr>
      <vt:lpstr>PowerPoint Presentation</vt:lpstr>
      <vt:lpstr>New recommendation</vt:lpstr>
      <vt:lpstr>Managing hypertension</vt:lpstr>
      <vt:lpstr>PowerPoint Presentation</vt:lpstr>
      <vt:lpstr>PowerPoint Presentation</vt:lpstr>
      <vt:lpstr>Senior decision-making and escalation</vt:lpstr>
      <vt:lpstr>New recommendation</vt:lpstr>
      <vt:lpstr>Classification of care received by  women who died from hypertensive disorders of pregnancy  UK and Ireland, 2015-17</vt:lpstr>
      <vt:lpstr>Acknowledgements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2019-12-13T11:46:18Z</dcterms:created>
  <dcterms:modified xsi:type="dcterms:W3CDTF">2019-12-13T11:46:18Z</dcterms:modified>
</cp:coreProperties>
</file>