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0A24-0D22-4998-BE7B-169834F1B4B0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4E9F-5528-4B0C-B9CC-533959E9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7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0A24-0D22-4998-BE7B-169834F1B4B0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D4E9F-5528-4B0C-B9CC-533959E91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Atherosclerosis and the Davies (1999) criteria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Valve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3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Aortic valve + mitral valve endocarditis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5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Dissection of aorta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2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Aorta split above kidney</a:t>
            </a:r>
            <a:br>
              <a:rPr lang="en-GB" smtClean="0"/>
            </a:br>
            <a:r>
              <a:rPr lang="en-GB" smtClean="0"/>
              <a:t>  High-arch palate = Marfan syndrome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Myocarditis – acute heart failure 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1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Florid myocarditis – B19 parvovirus</a:t>
            </a:r>
            <a:endParaRPr lang="en-GB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smtClean="0"/>
              <a:t>The former are relatively straight forward pathologically. This following group are not: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7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Table 3.4 of the report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2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Obesity – many problems</a:t>
            </a:r>
            <a:endParaRPr lang="en-GB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2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deaths 2015-17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0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Table 3.4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Myocardial fibrosis</a:t>
            </a:r>
            <a:endParaRPr lang="en-GB" alt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9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SADS/MNH?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0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SADS diagnosed?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3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SADS/MNH</a:t>
            </a:r>
            <a:br>
              <a:rPr lang="en-GB" sz="4000" smtClean="0"/>
            </a:br>
            <a:r>
              <a:rPr lang="en-GB" sz="4000" smtClean="0"/>
              <a:t>Sudden arrhythmic cardiac death with a morphologically normal heart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8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Cardiovascular maternal death - conclusion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Two aspects of determining cause of death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Cardiovascular deaths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Cardiovascular deaths - subclassification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Illustration of these pathologies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6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Ischaemic heart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7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Consequence – acute myocardial infarction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Premature atherosclerosis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4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Maternal deaths 2015-17</vt:lpstr>
      <vt:lpstr>Two aspects of determining cause of death</vt:lpstr>
      <vt:lpstr>Causes of Cardiovascular deaths</vt:lpstr>
      <vt:lpstr>Cardiovascular deaths - subclassification</vt:lpstr>
      <vt:lpstr>Illustration of these pathologies</vt:lpstr>
      <vt:lpstr>Ischaemic heart disease</vt:lpstr>
      <vt:lpstr>Consequence – acute myocardial infarction</vt:lpstr>
      <vt:lpstr>Premature atherosclerosis</vt:lpstr>
      <vt:lpstr>Atherosclerosis and the Davies (1999) criteria</vt:lpstr>
      <vt:lpstr>Valve disease</vt:lpstr>
      <vt:lpstr>Aortic valve + mitral valve endocarditis</vt:lpstr>
      <vt:lpstr>Dissection of aorta</vt:lpstr>
      <vt:lpstr>Aorta split above kidney   High-arch palate = Marfan syndrome</vt:lpstr>
      <vt:lpstr>Myocarditis – acute heart failure </vt:lpstr>
      <vt:lpstr>Florid myocarditis – B19 parvovirus</vt:lpstr>
      <vt:lpstr>The former are relatively straight forward pathologically. This following group are not:</vt:lpstr>
      <vt:lpstr>From Table 3.4 of the report</vt:lpstr>
      <vt:lpstr>Obesity – many problems</vt:lpstr>
      <vt:lpstr>From Table 3.4</vt:lpstr>
      <vt:lpstr>Myocardial fibrosis</vt:lpstr>
      <vt:lpstr>What is SADS/MNH?</vt:lpstr>
      <vt:lpstr>How is SADS diagnosed?</vt:lpstr>
      <vt:lpstr>SADS/MNH Sudden arrhythmic cardiac death with a morphologically normal heart</vt:lpstr>
      <vt:lpstr>Cardiovascular maternal death - conclusion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2019-12-13T11:45:24Z</dcterms:created>
  <dcterms:modified xsi:type="dcterms:W3CDTF">2019-12-13T11:45:24Z</dcterms:modified>
</cp:coreProperties>
</file>