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3171-C8CC-447F-82CD-A395A96C4395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B14B-2A9C-4372-8080-310698ABF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9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3171-C8CC-447F-82CD-A395A96C4395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B14B-2A9C-4372-8080-310698ABF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3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98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Congenital Heart Disease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14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9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Learning points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20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Rare conditions, but…..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3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0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Valvular disease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0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5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Learning points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9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0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Learning points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6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3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Learning points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98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Widescreen</PresentationFormat>
  <Paragraphs>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Valvular disease</vt:lpstr>
      <vt:lpstr>PowerPoint Presentation</vt:lpstr>
      <vt:lpstr>Learning points</vt:lpstr>
      <vt:lpstr>PowerPoint Presentation</vt:lpstr>
      <vt:lpstr>Learning points</vt:lpstr>
      <vt:lpstr>PowerPoint Presentation</vt:lpstr>
      <vt:lpstr>Learning points</vt:lpstr>
      <vt:lpstr>Congenital Heart Disease</vt:lpstr>
      <vt:lpstr>PowerPoint Presentation</vt:lpstr>
      <vt:lpstr>Learning points</vt:lpstr>
      <vt:lpstr>Rare conditions, but…..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2019-12-13T11:44:54Z</dcterms:created>
  <dcterms:modified xsi:type="dcterms:W3CDTF">2019-12-13T11:44:54Z</dcterms:modified>
</cp:coreProperties>
</file>