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098-9EC1-4DB5-97F2-230A6D27C5C3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426C-022F-4EBE-8B80-12F70475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9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D098-9EC1-4DB5-97F2-230A6D27C5C3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426C-022F-4EBE-8B80-12F704759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for early pregnancy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Ectopic pregnancy - investigations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Ectopic recommendation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Ectopic pregnancy – differential diagnosis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4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Ectopic pregnancy </a:t>
            </a:r>
            <a:r>
              <a:rPr lang="mr-IN" sz="3600" smtClean="0"/>
              <a:t>–</a:t>
            </a:r>
            <a:r>
              <a:rPr lang="en-US" sz="3600" smtClean="0"/>
              <a:t> the collapsed woman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Ectopic pregnancy </a:t>
            </a:r>
            <a:r>
              <a:rPr lang="mr-IN" sz="3600" smtClean="0"/>
              <a:t>–</a:t>
            </a:r>
            <a:r>
              <a:rPr lang="en-US" sz="3600" smtClean="0"/>
              <a:t> the collapsed woman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Ectopic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Post termination of pregnancy </a:t>
            </a:r>
            <a:r>
              <a:rPr lang="mr-IN" sz="3600" smtClean="0"/>
              <a:t>–</a:t>
            </a:r>
            <a:r>
              <a:rPr lang="en-US" sz="3600" smtClean="0"/>
              <a:t> 2 deaths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Classification of care received by women who died as a result of early pregnancy complications, UK and Ireland (2009-14)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RCOG GreenTop Guideline – Nov 2016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9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Mortality rates - early pregnancy death by triennium 1985 - 2014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0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 of Death in women &lt; 24 weeks</a:t>
            </a:r>
            <a:br>
              <a:rPr lang="en-US" sz="3200" smtClean="0"/>
            </a:br>
            <a:r>
              <a:rPr lang="en-US" sz="3200" smtClean="0"/>
              <a:t>UK &amp; Ireland 2009-2014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Conditions resulting in death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1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Epidemiology &amp; Characteristics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Ectopic pregnancy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Ectopic pregnancy </a:t>
            </a:r>
            <a:r>
              <a:rPr lang="mr-IN" sz="3600" smtClean="0"/>
              <a:t>–</a:t>
            </a:r>
            <a:r>
              <a:rPr lang="en-US" sz="3600" smtClean="0"/>
              <a:t> the women who died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Ectopic pregnancy -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Ectopic -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Mangal</vt:lpstr>
      <vt:lpstr>Office Theme</vt:lpstr>
      <vt:lpstr>Lessons for early pregnancy care</vt:lpstr>
      <vt:lpstr>Mortality rates - early pregnancy death by triennium 1985 - 2014</vt:lpstr>
      <vt:lpstr>Causes of Death in women &lt; 24 weeks UK &amp; Ireland 2009-2014</vt:lpstr>
      <vt:lpstr>Conditions resulting in death</vt:lpstr>
      <vt:lpstr>Epidemiology &amp; Characteristics</vt:lpstr>
      <vt:lpstr>Ectopic pregnancy</vt:lpstr>
      <vt:lpstr>Ectopic pregnancy – the women who died</vt:lpstr>
      <vt:lpstr>Ectopic pregnancy - presentation</vt:lpstr>
      <vt:lpstr>Ectopic - recommendations</vt:lpstr>
      <vt:lpstr>Ectopic pregnancy - investigations</vt:lpstr>
      <vt:lpstr>Ectopic recommendation</vt:lpstr>
      <vt:lpstr>Ectopic pregnancy – differential diagnosis</vt:lpstr>
      <vt:lpstr>Ectopic pregnancy – the collapsed woman</vt:lpstr>
      <vt:lpstr>Ectopic pregnancy – the collapsed woman</vt:lpstr>
      <vt:lpstr> Ectopic recommendations</vt:lpstr>
      <vt:lpstr>Post termination of pregnancy – 2 deaths</vt:lpstr>
      <vt:lpstr>Classification of care received by women who died as a result of early pregnancy complications, UK and Ireland (2009-14)</vt:lpstr>
      <vt:lpstr>Conclusions </vt:lpstr>
      <vt:lpstr>RCOG GreenTop Guideline – Nov 2016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for early pregnancy care</dc:title>
  <dc:creator>Jennifer Kurinczuk</dc:creator>
  <cp:lastModifiedBy>Jennifer Kurinczuk</cp:lastModifiedBy>
  <cp:revision>1</cp:revision>
  <dcterms:created xsi:type="dcterms:W3CDTF">2016-12-14T20:16:38Z</dcterms:created>
  <dcterms:modified xsi:type="dcterms:W3CDTF">2016-12-14T20:16:38Z</dcterms:modified>
</cp:coreProperties>
</file>