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4CCB-41A4-439E-B6BF-FD672FEFDD28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AB68-9AB8-4354-B2C0-9AE05A665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4CCB-41A4-439E-B6BF-FD672FEFDD28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FAB68-9AB8-4354-B2C0-9AE05A665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Lessons on hypertensive disorders of pregnancy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Remember the mother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past history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NICE Guidelines</a:t>
            </a:r>
            <a:endParaRPr lang="en-US" altLang="en-US" sz="2400" smtClean="0">
              <a:solidFill>
                <a:srgbClr val="1FCF1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Stabilisation prior to intubation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Neurological signs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0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Recommendation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7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messages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Hypertensive disease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2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Triennial mortality rates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7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 of maternal death 2012-14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6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UK maternal mortality from hypertensive disorders 1997-2014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1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dates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7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Headlines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0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Deaths from hypertension 2009-14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5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Causes of death among women who died from hypertensive disorders of pregnancy (1997-2104)</a:t>
            </a:r>
            <a:endParaRPr lang="en-US" alt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0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Lessons on hypertensive disorders of pregnancy</vt:lpstr>
      <vt:lpstr>Hypertensive disease</vt:lpstr>
      <vt:lpstr>Triennial mortality rates</vt:lpstr>
      <vt:lpstr>Causes of maternal death 2012-14</vt:lpstr>
      <vt:lpstr>UK maternal mortality from hypertensive disorders 1997-2014</vt:lpstr>
      <vt:lpstr>Key dates</vt:lpstr>
      <vt:lpstr>Headlines</vt:lpstr>
      <vt:lpstr>Deaths from hypertension 2009-14</vt:lpstr>
      <vt:lpstr>Causes of death among women who died from hypertensive disorders of pregnancy (1997-2104)</vt:lpstr>
      <vt:lpstr>Remember the mother</vt:lpstr>
      <vt:lpstr>Consider past history</vt:lpstr>
      <vt:lpstr>NICE Guidelines</vt:lpstr>
      <vt:lpstr>Stabilisation prior to intubation</vt:lpstr>
      <vt:lpstr>Neurological signs</vt:lpstr>
      <vt:lpstr>Recommendation</vt:lpstr>
      <vt:lpstr>Key messages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on hypertensive disorders of pregnancy</dc:title>
  <dc:creator>Jennifer Kurinczuk</dc:creator>
  <cp:lastModifiedBy>Jennifer Kurinczuk</cp:lastModifiedBy>
  <cp:revision>1</cp:revision>
  <dcterms:created xsi:type="dcterms:W3CDTF">2016-12-14T20:11:50Z</dcterms:created>
  <dcterms:modified xsi:type="dcterms:W3CDTF">2016-12-14T20:11:50Z</dcterms:modified>
</cp:coreProperties>
</file>