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ABD9-6EB1-43CB-88B3-C510AB379C3F}" type="datetimeFigureOut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E00B-8855-4A5B-8D71-D4052DC98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30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3ABD9-6EB1-43CB-88B3-C510AB379C3F}" type="datetimeFigureOut">
              <a:rPr lang="en-GB" smtClean="0"/>
              <a:t>14/12/2016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FE00B-8855-4A5B-8D71-D4052DC98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88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Calibri" panose="020F0502020204030204" pitchFamily="34" charset="0"/>
                <a:cs typeface="Calibri" panose="020F0502020204030204" pitchFamily="34" charset="0"/>
              </a:rPr>
              <a:t>Valvular heart disease</a:t>
            </a:r>
            <a:endParaRPr lang="en-US" altLang="en-US" sz="400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9399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Characteristics of women – morbidity study 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417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What made the difference?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0090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Key messages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2642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Pre pregnancy care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0450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Key Message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7437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Multidisciplinary Care Planning*</a:t>
            </a:r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5904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Multidisciplinary care planning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7136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Key Message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5324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Anticoagulation*</a:t>
            </a:r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3557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Key Message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877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Valvular heart disease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875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Consider valve thrombosis*</a:t>
            </a:r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6230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Key Message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3949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6277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Valvular heart disease and pregnancy</a:t>
            </a:r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245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Valvular heart disease and pregnancy</a:t>
            </a:r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954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Prediction of outcome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8374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Deaths from valvular disease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268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11 women who died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340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Morbidity study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9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Characteristics of women – morbidity study </a:t>
            </a:r>
            <a:endParaRPr lang="en-US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347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On-screen Show (4:3)</PresentationFormat>
  <Paragraphs>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Valvular heart disease</vt:lpstr>
      <vt:lpstr>Valvular heart disease</vt:lpstr>
      <vt:lpstr>Valvular heart disease and pregnancy</vt:lpstr>
      <vt:lpstr>Valvular heart disease and pregnancy</vt:lpstr>
      <vt:lpstr>Prediction of outcome</vt:lpstr>
      <vt:lpstr>Deaths from valvular disease</vt:lpstr>
      <vt:lpstr>11 women who died</vt:lpstr>
      <vt:lpstr>Morbidity study</vt:lpstr>
      <vt:lpstr>Characteristics of women – morbidity study </vt:lpstr>
      <vt:lpstr>Characteristics of women – morbidity study </vt:lpstr>
      <vt:lpstr>What made the difference?</vt:lpstr>
      <vt:lpstr>Key messages</vt:lpstr>
      <vt:lpstr>Pre pregnancy care</vt:lpstr>
      <vt:lpstr>Key Message</vt:lpstr>
      <vt:lpstr>Multidisciplinary Care Planning*</vt:lpstr>
      <vt:lpstr>Multidisciplinary care planning</vt:lpstr>
      <vt:lpstr>Key Message</vt:lpstr>
      <vt:lpstr>Anticoagulation*</vt:lpstr>
      <vt:lpstr>Key Message</vt:lpstr>
      <vt:lpstr>Consider valve thrombosis*</vt:lpstr>
      <vt:lpstr>Key Message</vt:lpstr>
      <vt:lpstr>Conclusions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Valvular heart disease</dc:title>
  <dc:creator>Jennifer Kurinczuk</dc:creator>
  <cp:lastModifiedBy>Jennifer Kurinczuk</cp:lastModifiedBy>
  <cp:revision>1</cp:revision>
  <dcterms:created xsi:type="dcterms:W3CDTF">2016-12-14T20:05:42Z</dcterms:created>
  <dcterms:modified xsi:type="dcterms:W3CDTF">2016-12-14T20:05:43Z</dcterms:modified>
</cp:coreProperties>
</file>