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641-F506-4ACF-99D4-F17045CE8621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772A-8A60-4E03-9FDD-368472DE8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3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7641-F506-4ACF-99D4-F17045CE8621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772A-8A60-4E03-9FDD-368472DE8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Sudden Arrhythmic cardiac Deaths (SADS)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…and another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Epidemiology of SADS in pregnancy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7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SADS deaths in relation to time period of pregnancy 2009-14, UK and Ireland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Place of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Demographics of the women who died of SADS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observations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9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Pathogenesis of SADS in pregnancy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2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Phenotypes of SADS/MNH – inherited conditions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deaths from SADS/MNH, UK 2003-14: </a:t>
            </a:r>
            <a:br>
              <a:rPr lang="en-GB" sz="3200" b="1" smtClean="0"/>
            </a:br>
            <a:r>
              <a:rPr lang="en-GB" sz="3200" b="1" smtClean="0"/>
              <a:t>data from the confidential enquiries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7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categories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Long QT and pregnancy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9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SADS related to LQTS – a “first”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Likelihood of identifying an inheritable predisposition to SADS/MNH – data from non-pregnant populations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00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 observations from this Enquiry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 messages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SADS/MNH?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SADS diagnosed?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9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It can happen in maternity unit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….but more often outside hospital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the SADS cases were identified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SADS autopsy diagnostic process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catches – pathologists have been reluctant to consider SADS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4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Sudden Arrhythmic cardiac Deaths (SADS)</vt:lpstr>
      <vt:lpstr>Overall categories</vt:lpstr>
      <vt:lpstr>What is SADS/MNH?</vt:lpstr>
      <vt:lpstr>How is SADS diagnosed?</vt:lpstr>
      <vt:lpstr>It can happen in maternity unit</vt:lpstr>
      <vt:lpstr>….but more often outside hospital</vt:lpstr>
      <vt:lpstr>How the SADS cases were identified</vt:lpstr>
      <vt:lpstr>The SADS autopsy diagnostic process</vt:lpstr>
      <vt:lpstr>Diagnostic catches – pathologists have been reluctant to consider SADS</vt:lpstr>
      <vt:lpstr>…and another</vt:lpstr>
      <vt:lpstr>Epidemiology of SADS in pregnancy</vt:lpstr>
      <vt:lpstr>SADS deaths in relation to time period of pregnancy 2009-14, UK and Ireland</vt:lpstr>
      <vt:lpstr>Place of death</vt:lpstr>
      <vt:lpstr>Demographics of the women who died of SADS</vt:lpstr>
      <vt:lpstr>Other observations</vt:lpstr>
      <vt:lpstr>Pathogenesis of SADS in pregnancy</vt:lpstr>
      <vt:lpstr>Phenotypes of SADS/MNH – inherited conditions</vt:lpstr>
      <vt:lpstr>Maternal deaths from SADS/MNH, UK 2003-14:  data from the confidential enquiries</vt:lpstr>
      <vt:lpstr>Comparisons</vt:lpstr>
      <vt:lpstr>Long QT and pregnancy</vt:lpstr>
      <vt:lpstr>SADS related to LQTS – a “first”</vt:lpstr>
      <vt:lpstr>Likelihood of identifying an inheritable predisposition to SADS/MNH – data from non-pregnant populations</vt:lpstr>
      <vt:lpstr>Final observations from this Enquiry</vt:lpstr>
      <vt:lpstr>Final messages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Sudden Arrhythmic cardiac Deaths (SADS)</dc:title>
  <dc:creator>Jennifer Kurinczuk</dc:creator>
  <cp:lastModifiedBy>Jennifer Kurinczuk</cp:lastModifiedBy>
  <cp:revision>1</cp:revision>
  <dcterms:created xsi:type="dcterms:W3CDTF">2016-12-14T19:59:53Z</dcterms:created>
  <dcterms:modified xsi:type="dcterms:W3CDTF">2016-12-14T19:59:53Z</dcterms:modified>
</cp:coreProperties>
</file>