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51DF-DBBF-48EE-8E37-2F54B9BEF39E}" type="datetimeFigureOut">
              <a:rPr lang="en-GB" smtClean="0"/>
              <a:t>14/12/2016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16A0-5E51-4285-80A5-6F9DD2A0C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28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151DF-DBBF-48EE-8E37-2F54B9BEF39E}" type="datetimeFigureOut">
              <a:rPr lang="en-GB" smtClean="0"/>
              <a:t>14/12/2016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616A0-5E51-4285-80A5-6F9DD2A0C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Other Cardiac Disease: </a:t>
            </a:r>
            <a:br>
              <a:rPr lang="en-GB" sz="3200" smtClean="0"/>
            </a:br>
            <a:r>
              <a:rPr lang="en-GB" sz="3200" smtClean="0"/>
              <a:t>Blood vessels, myocardium, congenital heart disease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6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Myocardial Disease- Vignette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51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Myocardial Disease – Messages for Care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3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Myocardial Disease- Vignette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43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Myocardial Disease – Messages for Care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7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Aortic Dissection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24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Aortic Dissection - Vignette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72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Aortic Dissection – Messages for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01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Aortic Dissection - Vignette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41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97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Aortic Dissection - Vignette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1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Cardiac Causes of Maternal Death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66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87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Pulmonary Arterial Hypertension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02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Pulmonary Arterial Hypertension - Vignette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49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Pulmonary Arterial Hypertension – </a:t>
            </a:r>
            <a:br>
              <a:rPr lang="en-US" sz="3600" smtClean="0"/>
            </a:br>
            <a:r>
              <a:rPr lang="en-US" sz="3600" smtClean="0"/>
              <a:t>Messages For Care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4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Congenital Heart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01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Congenital Heart Disease – </a:t>
            </a:r>
            <a:br>
              <a:rPr lang="en-US" smtClean="0"/>
            </a:br>
            <a:r>
              <a:rPr lang="en-US" smtClean="0"/>
              <a:t>Messages For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9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Cardiac Disease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Ischaemia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8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7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Ischaemia -Vignette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9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Ischaemia – Messages For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07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Myocardial Ischaemia – Chest Pain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56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Myocardial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19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On-screen Show (4:3)</PresentationFormat>
  <Paragraphs>22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Other Cardiac Disease:  Blood vessels, myocardium, congenital heart disease</vt:lpstr>
      <vt:lpstr>Cardiac Causes of Maternal Death</vt:lpstr>
      <vt:lpstr>Other Cardiac Disease</vt:lpstr>
      <vt:lpstr>Ischaemia</vt:lpstr>
      <vt:lpstr>PowerPoint Presentation</vt:lpstr>
      <vt:lpstr>Ischaemia -Vignette</vt:lpstr>
      <vt:lpstr>Ischaemia – Messages For Care</vt:lpstr>
      <vt:lpstr>Myocardial Ischaemia – Chest Pain</vt:lpstr>
      <vt:lpstr>Myocardial Disease</vt:lpstr>
      <vt:lpstr>Myocardial Disease- Vignette</vt:lpstr>
      <vt:lpstr>Myocardial Disease – Messages for Care</vt:lpstr>
      <vt:lpstr>Myocardial Disease- Vignette</vt:lpstr>
      <vt:lpstr>Myocardial Disease – Messages for Care</vt:lpstr>
      <vt:lpstr>Aortic Dissection</vt:lpstr>
      <vt:lpstr>Aortic Dissection - Vignette</vt:lpstr>
      <vt:lpstr>Aortic Dissection – Messages for Care</vt:lpstr>
      <vt:lpstr>Aortic Dissection - Vignette</vt:lpstr>
      <vt:lpstr>PowerPoint Presentation</vt:lpstr>
      <vt:lpstr>Aortic Dissection - Vignette</vt:lpstr>
      <vt:lpstr>PowerPoint Presentation</vt:lpstr>
      <vt:lpstr>Pulmonary Arterial Hypertension</vt:lpstr>
      <vt:lpstr>Pulmonary Arterial Hypertension - Vignette</vt:lpstr>
      <vt:lpstr>Pulmonary Arterial Hypertension –  Messages For Care</vt:lpstr>
      <vt:lpstr>Congenital Heart Disease</vt:lpstr>
      <vt:lpstr>Congenital Heart Disease –  Messages For Care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Other Cardiac Disease:  Blood vessels, myocardium, congenital heart disease</dc:title>
  <dc:creator>Jennifer Kurinczuk</dc:creator>
  <cp:lastModifiedBy>Jennifer Kurinczuk</cp:lastModifiedBy>
  <cp:revision>1</cp:revision>
  <dcterms:created xsi:type="dcterms:W3CDTF">2016-12-14T19:50:47Z</dcterms:created>
  <dcterms:modified xsi:type="dcterms:W3CDTF">2016-12-14T19:50:48Z</dcterms:modified>
</cp:coreProperties>
</file>