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3B6-D30C-4C60-8DA6-B85AD4AF6BB0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8026-8791-4533-8803-AE2BAA62D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7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93B6-D30C-4C60-8DA6-B85AD4AF6BB0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A8026-8791-4533-8803-AE2BAA62D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Calibri" panose="020F0502020204030204" pitchFamily="34" charset="0"/>
                <a:cs typeface="Calibri" panose="020F0502020204030204" pitchFamily="34" charset="0"/>
              </a:rPr>
              <a:t>Cardiac disease</a:t>
            </a:r>
            <a:br>
              <a:rPr lang="en-US" altLang="en-US" sz="4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smtClean="0">
                <a:latin typeface="Calibri" panose="020F0502020204030204" pitchFamily="34" charset="0"/>
                <a:cs typeface="Calibri" panose="020F0502020204030204" pitchFamily="34" charset="0"/>
              </a:rPr>
              <a:t>Overall messages for care</a:t>
            </a:r>
            <a:endParaRPr lang="en-US" altLang="en-US" sz="400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7427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Prepregnancy counselling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440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482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Risk Factors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145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41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Multidisciplinary working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070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685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Delays in diagnosis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7510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3906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Investigation of symptoms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78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896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Overall maternal mortality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067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Medication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835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4761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Perimortem Caesarean Section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4984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3114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236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Causes of maternal death 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73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Cardiac deaths are increasing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03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Messages in previous reports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25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Maternal mortality rate – cardiac disease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71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Cardiac diagnoses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699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Risk Factors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191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Resuscitation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84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Cardiac disease Overall messages for care</vt:lpstr>
      <vt:lpstr>Overall maternal mortality</vt:lpstr>
      <vt:lpstr>Causes of maternal death </vt:lpstr>
      <vt:lpstr>Cardiac deaths are increasing</vt:lpstr>
      <vt:lpstr>Messages in previous reports</vt:lpstr>
      <vt:lpstr>Maternal mortality rate – cardiac disease</vt:lpstr>
      <vt:lpstr>Cardiac diagnoses</vt:lpstr>
      <vt:lpstr>Risk Factors</vt:lpstr>
      <vt:lpstr>Resuscitation</vt:lpstr>
      <vt:lpstr>Prepregnancy counselling</vt:lpstr>
      <vt:lpstr>Key Message</vt:lpstr>
      <vt:lpstr>Risk Factors</vt:lpstr>
      <vt:lpstr>Key Message</vt:lpstr>
      <vt:lpstr>Multidisciplinary working</vt:lpstr>
      <vt:lpstr>Key Message</vt:lpstr>
      <vt:lpstr>Delays in diagnosis</vt:lpstr>
      <vt:lpstr>Key Messages</vt:lpstr>
      <vt:lpstr>Investigation of symptoms</vt:lpstr>
      <vt:lpstr>Key Messages</vt:lpstr>
      <vt:lpstr>Medication</vt:lpstr>
      <vt:lpstr>Key Message</vt:lpstr>
      <vt:lpstr>Perimortem Caesarean Section</vt:lpstr>
      <vt:lpstr>Key Messages</vt:lpstr>
      <vt:lpstr>Conclusions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disease Overall messages for care</dc:title>
  <dc:creator>Jennifer Kurinczuk</dc:creator>
  <cp:lastModifiedBy>Jennifer Kurinczuk</cp:lastModifiedBy>
  <cp:revision>1</cp:revision>
  <dcterms:created xsi:type="dcterms:W3CDTF">2016-12-14T19:45:58Z</dcterms:created>
  <dcterms:modified xsi:type="dcterms:W3CDTF">2016-12-14T19:45:59Z</dcterms:modified>
</cp:coreProperties>
</file>