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F614-2054-4019-A1CC-34A2C0453A92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4F46-02F1-4568-9D10-3DF84B447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3F614-2054-4019-A1CC-34A2C0453A92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44F46-02F1-4568-9D10-3DF84B447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6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&amp; interpreting services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&amp; interpreting services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b="1" smtClean="0"/>
              <a:t>Recommendation 1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b="1" smtClean="0"/>
              <a:t>Recommendation 2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b="1" smtClean="0"/>
              <a:t>Recommendation 3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b="1" smtClean="0"/>
              <a:t>Recommendation 4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b="1" smtClean="0"/>
              <a:t>Recommendation 5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Context</vt:lpstr>
      <vt:lpstr>Context</vt:lpstr>
      <vt:lpstr>Context</vt:lpstr>
      <vt:lpstr>Context</vt:lpstr>
      <vt:lpstr>Context</vt:lpstr>
      <vt:lpstr>Context</vt:lpstr>
      <vt:lpstr>Context</vt:lpstr>
      <vt:lpstr>Context</vt:lpstr>
      <vt:lpstr>Language &amp; interpreting services</vt:lpstr>
      <vt:lpstr>Language &amp; interpreting services</vt:lpstr>
      <vt:lpstr> Recommendation 1 </vt:lpstr>
      <vt:lpstr> Recommendation 2 </vt:lpstr>
      <vt:lpstr> Recommendation 3 </vt:lpstr>
      <vt:lpstr> Recommendation 4 </vt:lpstr>
      <vt:lpstr> Recommendation 5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2025-01-10T14:07:48Z</dcterms:created>
  <dcterms:modified xsi:type="dcterms:W3CDTF">2025-01-10T14:07:48Z</dcterms:modified>
</cp:coreProperties>
</file>