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244E-6AA8-4E12-8B10-F5D89F9C655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E54E-8C80-48CF-B486-3268AE98B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4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244E-6AA8-4E12-8B10-F5D89F9C655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E54E-8C80-48CF-B486-3268AE98B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the context?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going on?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can we do?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264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Who are we?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accessibility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Report format for 2019 to 2020 births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0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Making data accessible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questions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do it?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going on?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What’s happening now?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happening now?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happening now?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Real-time data monitoring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60"/>
    </mc:Choice>
    <mc:Fallback xmlns="">
      <p:transition spd="slow" advTm="13976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What do we do?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257">
        <p:fade/>
      </p:transition>
    </mc:Choice>
    <mc:Fallback xmlns="">
      <p:transition spd="med" advTm="59257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Ongoing development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Rates of concern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next?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Make the data useful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do it?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do it?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do it?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basic question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Segoe UI" panose="020B0502040204020203" pitchFamily="34" charset="0"/>
                <a:cs typeface="Segoe UI" panose="020B0502040204020203" pitchFamily="34" charset="0"/>
              </a:rPr>
              <a:t>Data</a:t>
            </a:r>
            <a:r>
              <a:rPr lang="en-GB" sz="2400" smtClean="0">
                <a:solidFill>
                  <a:srgbClr val="7722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mtClean="0">
                <a:latin typeface="Segoe UI" panose="020B0502040204020203" pitchFamily="34" charset="0"/>
                <a:cs typeface="Segoe UI" panose="020B0502040204020203" pitchFamily="34" charset="0"/>
              </a:rPr>
              <a:t>sources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24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Segoe UI</vt:lpstr>
      <vt:lpstr>Office Theme</vt:lpstr>
      <vt:lpstr>PowerPoint Presentation</vt:lpstr>
      <vt:lpstr>Who are we?</vt:lpstr>
      <vt:lpstr>Key questions</vt:lpstr>
      <vt:lpstr>What do we do?</vt:lpstr>
      <vt:lpstr>Why do we do it?</vt:lpstr>
      <vt:lpstr>Why do we do it?</vt:lpstr>
      <vt:lpstr>Why do we do it?</vt:lpstr>
      <vt:lpstr>The basic question</vt:lpstr>
      <vt:lpstr>Data sources</vt:lpstr>
      <vt:lpstr>What’s the context?</vt:lpstr>
      <vt:lpstr>PowerPoint Presentation</vt:lpstr>
      <vt:lpstr>PowerPoint Presentation</vt:lpstr>
      <vt:lpstr>PowerPoint Presentation</vt:lpstr>
      <vt:lpstr>PowerPoint Presentation</vt:lpstr>
      <vt:lpstr>What’s going on?</vt:lpstr>
      <vt:lpstr>What can we do?</vt:lpstr>
      <vt:lpstr>PowerPoint Presentation</vt:lpstr>
      <vt:lpstr>PowerPoint Presentation</vt:lpstr>
      <vt:lpstr>PowerPoint Presentation</vt:lpstr>
      <vt:lpstr>PowerPoint Presentation</vt:lpstr>
      <vt:lpstr>Data accessibility</vt:lpstr>
      <vt:lpstr>PowerPoint Presentation</vt:lpstr>
      <vt:lpstr>Report format for 2019 to 2020 births</vt:lpstr>
      <vt:lpstr>PowerPoint Presentation</vt:lpstr>
      <vt:lpstr>PowerPoint Presentation</vt:lpstr>
      <vt:lpstr>Making data accessible</vt:lpstr>
      <vt:lpstr>PowerPoint Presentation</vt:lpstr>
      <vt:lpstr>PowerPoint Presentation</vt:lpstr>
      <vt:lpstr>PowerPoint Presentation</vt:lpstr>
      <vt:lpstr>Why do we do it?</vt:lpstr>
      <vt:lpstr>What’s going on?</vt:lpstr>
      <vt:lpstr>What’s happening now?</vt:lpstr>
      <vt:lpstr>What’s happening now?</vt:lpstr>
      <vt:lpstr>What’s happening now?</vt:lpstr>
      <vt:lpstr>Real-time data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development</vt:lpstr>
      <vt:lpstr>Rates of concern</vt:lpstr>
      <vt:lpstr>What’s next?</vt:lpstr>
      <vt:lpstr>Make the data useful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2025-01-10T13:58:10Z</dcterms:created>
  <dcterms:modified xsi:type="dcterms:W3CDTF">2025-01-10T13:58:10Z</dcterms:modified>
</cp:coreProperties>
</file>