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262E6-DE4E-46DE-86F6-245E07A5599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57EC-9292-4040-AD3A-51678954B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9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262E6-DE4E-46DE-86F6-245E07A5599D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57EC-9292-4040-AD3A-51678954B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1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9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0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4E3463"/>
                </a:solidFill>
              </a:rPr>
              <a:t>Change</a:t>
            </a:r>
            <a:r>
              <a:rPr lang="en-GB" smtClean="0"/>
              <a:t> in perinatal mortality rates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1600" smtClean="0"/>
              <a:t>Equivalent to</a:t>
            </a:r>
            <a:br>
              <a:rPr lang="en-GB" sz="1600" smtClean="0"/>
            </a:br>
            <a:r>
              <a:rPr lang="en-GB" sz="3600" smtClean="0"/>
              <a:t>4,731</a:t>
            </a:r>
            <a:br>
              <a:rPr lang="en-GB" sz="3600" smtClean="0"/>
            </a:br>
            <a:r>
              <a:rPr lang="en-GB" sz="2400" smtClean="0"/>
              <a:t>fewer deaths</a:t>
            </a:r>
            <a:br>
              <a:rPr lang="en-GB" sz="2400" smtClean="0"/>
            </a:br>
            <a:r>
              <a:rPr lang="en-GB" sz="1600" smtClean="0"/>
              <a:t>since 2013</a:t>
            </a:r>
            <a:endParaRPr lang="en-GB" sz="1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Stillbirth and neonatal mortality rates decreased in almost all gestational age groups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Stillbirth and neonatal mortality rates decreased in all maternal age groups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Stillbirth rates by ethnicity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2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Ten years of data collection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Neonatal mortality rates by ethnicity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Number of excess deaths  for babies of black and Asian ethnicity 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Stillbirth rates per 1,000 total births by deprivation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Stillbirth rates per 1,000 total births by deprivation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3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Stillbirth rates per 1,000 total births by deprivation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Neonatal mortality rates (per 1,000 live births) by deprivation quintile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Neonatal mortality rates (per 1,000 live births) by deprivation quintile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Neonatal mortality rates (per 1,000 live births) by deprivation quintile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Changes in recording of cause of stillbirth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Changes in recording of cause of neonatal deaths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10 years of reporting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Total number of births in the UK: 2013 - 2022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Total number of births for England, Scotland, Wales and Northern Ireland: 2013 -2022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Changing gestation of births: Term and post term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2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Changing gestation of births: Preterm births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Changes in the age of women giving birth</a:t>
            </a:r>
            <a:endParaRPr lang="en-GB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Change in ethnicity of babies</a:t>
            </a:r>
            <a:endParaRPr lang="en-GB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7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29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Ten years of data collection</vt:lpstr>
      <vt:lpstr>10 years of reporting</vt:lpstr>
      <vt:lpstr>Total number of births in the UK: 2013 - 2022</vt:lpstr>
      <vt:lpstr>Total number of births for England, Scotland, Wales and Northern Ireland: 2013 -2022</vt:lpstr>
      <vt:lpstr>Changing gestation of births: Term and post term</vt:lpstr>
      <vt:lpstr>Changing gestation of births: Preterm births</vt:lpstr>
      <vt:lpstr>Changes in the age of women giving birth</vt:lpstr>
      <vt:lpstr>Change in ethnicity of babies</vt:lpstr>
      <vt:lpstr>Change in perinatal mortality rates</vt:lpstr>
      <vt:lpstr>Change in perinatal mortality rates</vt:lpstr>
      <vt:lpstr>Change in perinatal mortality rates</vt:lpstr>
      <vt:lpstr>Change in perinatal mortality rates</vt:lpstr>
      <vt:lpstr>Change in perinatal mortality rates</vt:lpstr>
      <vt:lpstr>Change in perinatal mortality rates</vt:lpstr>
      <vt:lpstr>Equivalent to 4,731 fewer deaths since 2013</vt:lpstr>
      <vt:lpstr>Stillbirth and neonatal mortality rates decreased in almost all gestational age groups</vt:lpstr>
      <vt:lpstr>Stillbirth and neonatal mortality rates decreased in all maternal age groups</vt:lpstr>
      <vt:lpstr>Stillbirth rates by ethnicity</vt:lpstr>
      <vt:lpstr>Neonatal mortality rates by ethnicity</vt:lpstr>
      <vt:lpstr>Number of excess deaths  for babies of black and Asian ethnicity </vt:lpstr>
      <vt:lpstr>Stillbirth rates per 1,000 total births by deprivation</vt:lpstr>
      <vt:lpstr>Stillbirth rates per 1,000 total births by deprivation</vt:lpstr>
      <vt:lpstr>Stillbirth rates per 1,000 total births by deprivation</vt:lpstr>
      <vt:lpstr>Neonatal mortality rates (per 1,000 live births) by deprivation quintile</vt:lpstr>
      <vt:lpstr>Neonatal mortality rates (per 1,000 live births) by deprivation quintile</vt:lpstr>
      <vt:lpstr>Neonatal mortality rates (per 1,000 live births) by deprivation quintile</vt:lpstr>
      <vt:lpstr>Changes in recording of cause of stillbirth</vt:lpstr>
      <vt:lpstr>Changes in recording of cause of neonatal deaths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2025-01-10T13:55:35Z</dcterms:created>
  <dcterms:modified xsi:type="dcterms:W3CDTF">2025-01-10T13:55:35Z</dcterms:modified>
</cp:coreProperties>
</file>