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FB72-DCAA-47E4-98CC-64C57D6DE43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0052-FA9E-4DD8-B206-A721F2B70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26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CFB72-DCAA-47E4-98CC-64C57D6DE43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0052-FA9E-4DD8-B206-A721F2B70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3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smtClean="0"/>
              <a:t>Multidisciplinary review group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 contributors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2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Context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Challenges faced by migrant women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7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Characteristics of eligible women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Women selected for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Women selected for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Women selected for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Introduction</vt:lpstr>
      <vt:lpstr>Context</vt:lpstr>
      <vt:lpstr>Challenges faced by migrant women</vt:lpstr>
      <vt:lpstr>Characteristics of eligible women</vt:lpstr>
      <vt:lpstr>Women selected for review</vt:lpstr>
      <vt:lpstr>Women selected for review</vt:lpstr>
      <vt:lpstr>Women selected for review</vt:lpstr>
      <vt:lpstr>Methods</vt:lpstr>
      <vt:lpstr>Methods</vt:lpstr>
      <vt:lpstr>Multidisciplinary review group</vt:lpstr>
      <vt:lpstr>Report contributors</vt:lpstr>
      <vt:lpstr>Methods</vt:lpstr>
      <vt:lpstr>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2025-01-10T13:54:01Z</dcterms:created>
  <dcterms:modified xsi:type="dcterms:W3CDTF">2025-01-10T13:54:01Z</dcterms:modified>
</cp:coreProperties>
</file>