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6AFC-9C36-4012-9BE6-ECCE72F46EC8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3EFE-82CD-4590-BB35-374BD79AE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4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76AFC-9C36-4012-9BE6-ECCE72F46EC8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3EFE-82CD-4590-BB35-374BD79AE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28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5F4777"/>
                </a:solidFill>
              </a:rPr>
              <a:t>Anaesthesia</a:t>
            </a:r>
            <a:endParaRPr lang="en-US" b="1" dirty="0">
              <a:solidFill>
                <a:srgbClr val="5F4777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66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smtClean="0">
                <a:solidFill>
                  <a:srgbClr val="5F4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Maternal death - ‘learning’ for anaesthetic practice</a:t>
            </a:r>
            <a:endParaRPr lang="en-US" sz="4000" b="1" dirty="0">
              <a:solidFill>
                <a:srgbClr val="5F4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6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200" smtClean="0"/>
              <a:t>Vignette – management of neurological emergencies</a:t>
            </a:r>
            <a:endParaRPr lang="en-GB" sz="32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6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Recommendation </a:t>
            </a:r>
            <a:br>
              <a:rPr lang="en-GB" sz="3600" smtClean="0"/>
            </a:br>
            <a:endParaRPr lang="en-GB" sz="3600" b="1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600" smtClean="0"/>
              <a:t>Vignette - obstetric haemorrhage</a:t>
            </a:r>
            <a:endParaRPr lang="en-GB" sz="36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54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600" smtClean="0"/>
              <a:t>Vignette - obstetric haemorrhage</a:t>
            </a:r>
            <a:endParaRPr lang="en-GB" sz="36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6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New recommendation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1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Existing recommendations </a:t>
            </a:r>
            <a:br>
              <a:rPr lang="en-GB" sz="36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0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Existing recommendations </a:t>
            </a:r>
            <a:br>
              <a:rPr lang="en-GB" sz="36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52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/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6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600" smtClean="0"/>
              <a:t>Vignette – organisation of caesarean birth</a:t>
            </a:r>
            <a:endParaRPr lang="en-GB" sz="36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1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>
                <a:solidFill>
                  <a:srgbClr val="5F4777"/>
                </a:solidFill>
              </a:rPr>
              <a:t>Maternal mortality by cause 2019-21</a:t>
            </a:r>
            <a:endParaRPr lang="en-GB" sz="1400" dirty="0">
              <a:solidFill>
                <a:srgbClr val="5F4777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1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Recommendations </a:t>
            </a:r>
            <a:endParaRPr lang="en-GB" sz="3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0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600" smtClean="0"/>
              <a:t>Vignette – placenta previa &amp; post-op care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95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08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15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600" smtClean="0"/>
              <a:t>Vignette – clinical vigilance and diagnosis</a:t>
            </a:r>
            <a:endParaRPr lang="en-GB" sz="36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53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>
                <a:solidFill>
                  <a:srgbClr val="5F4777"/>
                </a:solidFill>
                <a:effectLst/>
                <a:latin typeface="+mn-lt"/>
                <a:ea typeface="SimSun" panose="02010600030101010101" pitchFamily="2" charset="-122"/>
                <a:cs typeface="Times New Roman (Headings CS)"/>
              </a:rPr>
              <a:t>Clinical vigilance and lack of diagnostic curiosity</a:t>
            </a:r>
            <a:r>
              <a:rPr lang="en-GB" sz="3200" b="1" smtClean="0">
                <a:solidFill>
                  <a:srgbClr val="5F4777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GB" sz="3200" b="1" smtClean="0">
                <a:solidFill>
                  <a:srgbClr val="5F4777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sz="3200" dirty="0">
              <a:solidFill>
                <a:srgbClr val="5F4777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4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Electronic records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>
                <a:solidFill>
                  <a:srgbClr val="5F4777"/>
                </a:solidFill>
              </a:rPr>
              <a:t>Maternal mortality by cause 2019-21</a:t>
            </a:r>
            <a:endParaRPr lang="en-GB" sz="1400" dirty="0">
              <a:solidFill>
                <a:srgbClr val="5F4777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4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5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2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3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smtClean="0">
                <a:solidFill>
                  <a:srgbClr val="5F4777"/>
                </a:solidFill>
              </a:rPr>
              <a:t>Classification of care received by women who died and are included in the confidential enquiry into maternal deaths chapters, UK and Ireland (2019-21)</a:t>
            </a:r>
            <a:r>
              <a:rPr lang="en-GB" sz="2000" smtClean="0">
                <a:solidFill>
                  <a:srgbClr val="5F4777"/>
                </a:solidFill>
              </a:rPr>
              <a:t/>
            </a:r>
            <a:br>
              <a:rPr lang="en-GB" sz="2000" smtClean="0">
                <a:solidFill>
                  <a:srgbClr val="5F4777"/>
                </a:solidFill>
              </a:rPr>
            </a:br>
            <a:endParaRPr lang="en-GB" sz="2000" b="1" dirty="0">
              <a:solidFill>
                <a:srgbClr val="5F4777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3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9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smtClean="0">
                <a:solidFill>
                  <a:srgbClr val="5F4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Maternal death</a:t>
            </a:r>
            <a:endParaRPr lang="en-US" sz="4000" b="1" dirty="0">
              <a:solidFill>
                <a:srgbClr val="5F4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62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Times New Roman</vt:lpstr>
      <vt:lpstr>Times New Roman (Headings CS)</vt:lpstr>
      <vt:lpstr>Office Theme</vt:lpstr>
      <vt:lpstr>Anaesthesia</vt:lpstr>
      <vt:lpstr>Maternal mortality by cause 2019-21</vt:lpstr>
      <vt:lpstr>Maternal mortality by cause 2019-21</vt:lpstr>
      <vt:lpstr>PowerPoint Presentation</vt:lpstr>
      <vt:lpstr>PowerPoint Presentation</vt:lpstr>
      <vt:lpstr>PowerPoint Presentation</vt:lpstr>
      <vt:lpstr>Classification of care received by women who died and are included in the confidential enquiry into maternal deaths chapters, UK and Ireland (2019-21) </vt:lpstr>
      <vt:lpstr>PowerPoint Presentation</vt:lpstr>
      <vt:lpstr>Maternal death</vt:lpstr>
      <vt:lpstr>Maternal death - ‘learning’ for anaesthetic practice</vt:lpstr>
      <vt:lpstr>Vignette – management of neurological emergencies</vt:lpstr>
      <vt:lpstr>Recommendation  </vt:lpstr>
      <vt:lpstr>Vignette - obstetric haemorrhage</vt:lpstr>
      <vt:lpstr>Vignette - obstetric haemorrhage</vt:lpstr>
      <vt:lpstr>New recommendation</vt:lpstr>
      <vt:lpstr>Existing recommendations  </vt:lpstr>
      <vt:lpstr>Existing recommendations  </vt:lpstr>
      <vt:lpstr> </vt:lpstr>
      <vt:lpstr>Vignette – organisation of caesarean birth</vt:lpstr>
      <vt:lpstr>Recommendations </vt:lpstr>
      <vt:lpstr>Vignette – placenta previa &amp; post-op care</vt:lpstr>
      <vt:lpstr>Recommendations  </vt:lpstr>
      <vt:lpstr>PowerPoint Presentation</vt:lpstr>
      <vt:lpstr>Vignette – clinical vigilance and diagnosis</vt:lpstr>
      <vt:lpstr>Clinical vigilance and lack of diagnostic curiosity </vt:lpstr>
      <vt:lpstr>Electronic records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Anaesthesia</dc:title>
  <dc:creator>Kate De Blanger</dc:creator>
  <cp:lastModifiedBy>Kate De Blanger</cp:lastModifiedBy>
  <cp:revision>1</cp:revision>
  <dcterms:created xsi:type="dcterms:W3CDTF">2023-11-22T15:03:39Z</dcterms:created>
  <dcterms:modified xsi:type="dcterms:W3CDTF">2023-11-22T15:03:39Z</dcterms:modified>
</cp:coreProperties>
</file>