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57F2-9B18-4BBF-87D9-A868808F5D6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B839-EB20-4C2F-A529-DB156166B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44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357F2-9B18-4BBF-87D9-A868808F5D6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CB839-EB20-4C2F-A529-DB156166B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0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Placenta accreta spectrum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5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9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/>
              <a:t>Managing workload</a:t>
            </a:r>
            <a:endParaRPr lang="en-US" sz="44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600" smtClean="0"/>
              <a:t>Delay in caesarean section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3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>
                <a:latin typeface="+mn-lt"/>
              </a:rPr>
              <a:t>System under pressure</a:t>
            </a:r>
            <a:endParaRPr lang="en-GB" sz="32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45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Recommendation 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2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Morbidity after repeat caesarean section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Delay in return to theatre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9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Delay in review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2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Maternal mortality by cause 2019-21: PPH</a:t>
            </a:r>
            <a:endParaRPr lang="en-GB" sz="1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56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25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smtClean="0"/>
              <a:t>Classification of care received by women who had a re-laparotomy after repeat caesarean birth and are included in the confidential enquiry into maternal morbidity chapter, UK (June 2021 to May 2022)</a:t>
            </a:r>
            <a:endParaRPr lang="en-GB" sz="18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0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Recommendations for on-going bleeding and PPH 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4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Maternal mortality by cause 2019-21: AFE</a:t>
            </a:r>
            <a:endParaRPr lang="en-GB" sz="1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5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200" b="1" smtClean="0"/>
              <a:t>Post partum haemorrhage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Coagulation testing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5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600" smtClean="0"/>
              <a:t>Need to improve resuscitation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9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Recommendations </a:t>
            </a:r>
            <a:br>
              <a:rPr lang="en-GB" sz="3200" smtClean="0"/>
            </a:b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6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3200" b="1" smtClean="0"/>
              <a:t>Placenta accreta spectrum (PAS)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82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Maternal mortality by cause 2019-21: PPH</vt:lpstr>
      <vt:lpstr>Maternal mortality by cause 2019-21: AFE</vt:lpstr>
      <vt:lpstr>Post partum haemorrhage</vt:lpstr>
      <vt:lpstr>Coagulation testing</vt:lpstr>
      <vt:lpstr>PowerPoint Presentation</vt:lpstr>
      <vt:lpstr>Need to improve resuscitation</vt:lpstr>
      <vt:lpstr>Recommendations  </vt:lpstr>
      <vt:lpstr>Placenta accreta spectrum (PAS)</vt:lpstr>
      <vt:lpstr>Placenta accreta spectrum</vt:lpstr>
      <vt:lpstr>PowerPoint Presentation</vt:lpstr>
      <vt:lpstr>Managing workload</vt:lpstr>
      <vt:lpstr>Delay in caesarean section</vt:lpstr>
      <vt:lpstr>PowerPoint Presentation</vt:lpstr>
      <vt:lpstr>System under pressure</vt:lpstr>
      <vt:lpstr>Recommendation </vt:lpstr>
      <vt:lpstr>Morbidity after repeat caesarean section</vt:lpstr>
      <vt:lpstr>Delay in return to theatre</vt:lpstr>
      <vt:lpstr>Delay in review</vt:lpstr>
      <vt:lpstr>PowerPoint Presentation</vt:lpstr>
      <vt:lpstr>Classification of care received by women who had a re-laparotomy after repeat caesarean birth and are included in the confidential enquiry into maternal morbidity chapter, UK (June 2021 to May 2022)</vt:lpstr>
      <vt:lpstr>Recommendations for on-going bleeding and PPH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2023-11-22T15:00:43Z</dcterms:created>
  <dcterms:modified xsi:type="dcterms:W3CDTF">2023-11-22T15:00:43Z</dcterms:modified>
</cp:coreProperties>
</file>