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8AED-1B1D-4AE1-9CDB-B98A7CFB20DF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6D65-CB36-4BB1-8ADA-0E1E7DF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7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58AED-1B1D-4AE1-9CDB-B98A7CFB20DF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6D65-CB36-4BB1-8ADA-0E1E7DF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4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4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Presentation of results – NEW FOR 2023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7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/>
              <a:t>MBRRACE-UK: RESULTS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4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National summary data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Maternal Mortality UK; three-year rolling average rates 2003-2021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1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Maternal Mortality UK; discrete triennia rates 2003-2020</a:t>
            </a:r>
            <a:endParaRPr lang="en-GB" sz="11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National summary data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8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Maternal mortality by cause 2019-21</a:t>
            </a:r>
            <a:endParaRPr lang="en-GB" sz="1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56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Maternal mortality proportions by ICD-MM classification 2019-21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7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Direct Maternal Deaths 2019-2021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Suicide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3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Saving Lives, Improving Mothers’ Care</a:t>
            </a:r>
            <a:endParaRPr lang="en-US" alt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67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64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2019-2021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58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8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Ethnic Disparities 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60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Area of Residence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6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smtClean="0"/>
              <a:t>Selected characteristics of women who died from direct or indirect causes 2019-21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74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smtClean="0"/>
              <a:t>Classification of care received by women who died and are included in the confidential enquiry into maternal deaths chapters, UK and Ireland (2019-21)</a:t>
            </a:r>
            <a:endParaRPr lang="en-GB" sz="2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36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smtClean="0"/>
              <a:t>Classification of care received by women who had a re-laparotomy after repeat caesarean birth and are included in the confidential enquiry into maternal morbidity chapter, UK (June 2021 to May 2022)</a:t>
            </a:r>
            <a:endParaRPr lang="en-GB" sz="1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14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9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Maternal Morbidity and Mortality </a:t>
            </a:r>
            <a:br>
              <a:rPr lang="en-GB" sz="3200" smtClean="0"/>
            </a:br>
            <a:r>
              <a:rPr lang="en-GB" sz="3200" smtClean="0"/>
              <a:t>Annual Report Topic Cycle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3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/>
              <a:t>MBRRACE-UK: METHODS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9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Reporting of maternal deaths - UK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0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smtClean="0"/>
              <a:t>MBRRACE–UK Methods</a:t>
            </a:r>
            <a:endParaRPr lang="en-GB" sz="4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Confidential Enquiry Assessors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9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Maternal Deaths - Definitions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Presentation of results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44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Widescreen</PresentationFormat>
  <Paragraphs>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Saving Lives, Improving Mothers’ Care</vt:lpstr>
      <vt:lpstr>Maternal Morbidity and Mortality  Annual Report Topic Cycle</vt:lpstr>
      <vt:lpstr>MBRRACE-UK: METHODS</vt:lpstr>
      <vt:lpstr>Reporting of maternal deaths - UK</vt:lpstr>
      <vt:lpstr>MBRRACE–UK Methods</vt:lpstr>
      <vt:lpstr>Confidential Enquiry Assessors</vt:lpstr>
      <vt:lpstr>Maternal Deaths - Definitions</vt:lpstr>
      <vt:lpstr>Presentation of results</vt:lpstr>
      <vt:lpstr>Presentation of results – NEW FOR 2023</vt:lpstr>
      <vt:lpstr>MBRRACE-UK: RESULTS</vt:lpstr>
      <vt:lpstr>National summary data</vt:lpstr>
      <vt:lpstr>Maternal Mortality UK; three-year rolling average rates 2003-2021</vt:lpstr>
      <vt:lpstr>Maternal Mortality UK; discrete triennia rates 2003-2020</vt:lpstr>
      <vt:lpstr>National summary data</vt:lpstr>
      <vt:lpstr>Maternal mortality by cause 2019-21</vt:lpstr>
      <vt:lpstr>Maternal mortality proportions by ICD-MM classification 2019-21</vt:lpstr>
      <vt:lpstr>Direct Maternal Deaths 2019-2021</vt:lpstr>
      <vt:lpstr>Suicide</vt:lpstr>
      <vt:lpstr>PowerPoint Presentation</vt:lpstr>
      <vt:lpstr>Indirect Maternal Deaths 2019-2021</vt:lpstr>
      <vt:lpstr>PowerPoint Presentation</vt:lpstr>
      <vt:lpstr>Ethnic Disparities </vt:lpstr>
      <vt:lpstr>Area of Residence</vt:lpstr>
      <vt:lpstr>Selected characteristics of women who died from direct or indirect causes 2019-21</vt:lpstr>
      <vt:lpstr>Classification of care received by women who died and are included in the confidential enquiry into maternal deaths chapters, UK and Ireland (2019-21)</vt:lpstr>
      <vt:lpstr>Classification of care received by women who had a re-laparotomy after repeat caesarean birth and are included in the confidential enquiry into maternal morbidity chapter, UK (June 2021 to May 2022)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2023-11-22T14:58:33Z</dcterms:created>
  <dcterms:modified xsi:type="dcterms:W3CDTF">2023-11-22T14:58:33Z</dcterms:modified>
</cp:coreProperties>
</file>