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A6D79-7B53-4F88-AE1A-72D4067B8006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A88B-7C8B-4013-8F72-048D2CE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82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6D79-7B53-4F88-AE1A-72D4067B8006}" type="datetimeFigureOut">
              <a:rPr lang="en-GB" smtClean="0"/>
              <a:t>14/01/2018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A88B-7C8B-4013-8F72-048D2CEC2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40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Recommendations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1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000000"/>
                </a:solidFill>
              </a:rPr>
              <a:t>Recommendations to reduce IP death</a:t>
            </a:r>
            <a:endParaRPr lang="en-GB" sz="40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000000"/>
                </a:solidFill>
              </a:rPr>
              <a:t>New initiatives to reduce IP death</a:t>
            </a:r>
            <a:endParaRPr lang="en-GB" sz="40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5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000000"/>
                </a:solidFill>
              </a:rPr>
              <a:t>New initiatives to reduce IP death cont:</a:t>
            </a:r>
            <a:endParaRPr lang="en-GB" sz="40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b="1" smtClean="0">
                <a:solidFill>
                  <a:srgbClr val="000000"/>
                </a:solidFill>
              </a:rPr>
              <a:t>Quality improvement programmes to reduce IP death &amp; improve compliance with national guidance</a:t>
            </a:r>
            <a:endParaRPr lang="en-GB" sz="28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8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b="1" smtClean="0">
                <a:solidFill>
                  <a:srgbClr val="000000"/>
                </a:solidFill>
              </a:rPr>
              <a:t>Quality improvement programmes to reduce IP death &amp; improve compliance with national guidance</a:t>
            </a:r>
            <a:endParaRPr lang="en-GB" sz="28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/>
              <a:t/>
            </a:r>
            <a:br>
              <a:rPr lang="en-GB" b="1" smtClean="0"/>
            </a:br>
            <a:r>
              <a:rPr lang="en-GB" b="1" smtClean="0"/>
              <a:t/>
            </a:r>
            <a:br>
              <a:rPr lang="en-GB" b="1" smtClean="0"/>
            </a:b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smtClean="0"/>
              <a:t>Perinatal Mortality Surveillance Report</a:t>
            </a:r>
            <a:br>
              <a:rPr lang="en-GB" sz="2800" b="1" smtClean="0"/>
            </a:br>
            <a:r>
              <a:rPr lang="en-GB" sz="2800" b="1" smtClean="0"/>
              <a:t>UK Perinatal Deaths from January to December 2016</a:t>
            </a:r>
            <a:endParaRPr lang="en-GB" sz="2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78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Thank you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7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Recommendations</vt:lpstr>
      <vt:lpstr>Recommendations to reduce IP death</vt:lpstr>
      <vt:lpstr>New initiatives to reduce IP death</vt:lpstr>
      <vt:lpstr>New initiatives to reduce IP death cont:</vt:lpstr>
      <vt:lpstr>Quality improvement programmes to reduce IP death &amp; improve compliance with national guidance</vt:lpstr>
      <vt:lpstr>Quality improvement programmes to reduce IP death &amp; improve compliance with national guidance</vt:lpstr>
      <vt:lpstr>  </vt:lpstr>
      <vt:lpstr>Perinatal Mortality Surveillance Report UK Perinatal Deaths from January to December 2016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Recommendations</dc:title>
  <dc:creator>Jennifer Kurinczuk</dc:creator>
  <cp:lastModifiedBy>Jennifer Kurinczuk</cp:lastModifiedBy>
  <cp:revision>1</cp:revision>
  <dcterms:created xsi:type="dcterms:W3CDTF">2018-01-14T15:09:29Z</dcterms:created>
  <dcterms:modified xsi:type="dcterms:W3CDTF">2018-01-14T15:09:29Z</dcterms:modified>
</cp:coreProperties>
</file>