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A657-3F71-4588-85A8-7F2E578C62D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B1BE-0969-420C-8786-73E3CCA33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8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A657-3F71-4588-85A8-7F2E578C62D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B1BE-0969-420C-8786-73E3CCA33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2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Local review of intrapartum death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Composition of the local review panel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‘Optimum’ composition 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0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‘Optimum’ composition 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 – </a:t>
            </a:r>
            <a:r>
              <a:rPr lang="en-GB" sz="3600" b="1" smtClean="0"/>
              <a:t>review by a single health professional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4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Recommended actions </a:t>
            </a:r>
            <a:br>
              <a:rPr lang="en-GB" b="1" smtClean="0"/>
            </a:br>
            <a:r>
              <a:rPr lang="en-GB" b="1" smtClean="0"/>
              <a:t>following local review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1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 </a:t>
            </a:r>
            <a:r>
              <a:rPr lang="en-GB" sz="3600" b="1" smtClean="0"/>
              <a:t>– limited actions following review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1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Quality of local reviews as </a:t>
            </a:r>
            <a:br>
              <a:rPr lang="en-GB" b="1" smtClean="0"/>
            </a:br>
            <a:r>
              <a:rPr lang="en-GB" b="1" smtClean="0"/>
              <a:t>assessed by the enquiry panels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9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Summary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Summary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>National initiatives to improve local review of deaths </a:t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0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Background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Principles of serious incident management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3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Was a local review undertaken?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Serious Incident Frameworks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9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Contributory factors from NPSA Root Cause Analysis Toolkit 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100" b="1" smtClean="0"/>
              <a:t/>
            </a:r>
            <a:br>
              <a:rPr lang="en-GB" sz="3100" b="1" smtClean="0"/>
            </a:br>
            <a:r>
              <a:rPr lang="en-GB" sz="3100" b="1" smtClean="0"/>
              <a:t/>
            </a:r>
            <a:br>
              <a:rPr lang="en-GB" sz="3100" b="1" smtClean="0"/>
            </a:br>
            <a:r>
              <a:rPr lang="en-GB" sz="3100" b="1" smtClean="0"/>
              <a:t>Comparison of local reviews which contained root cause analysis with key components of the contents based on NPSA recommendations</a:t>
            </a:r>
            <a:r>
              <a:rPr lang="en-GB" b="1" smtClean="0"/>
              <a:t/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b="1" smtClean="0"/>
              <a:t/>
            </a:r>
            <a:br>
              <a:rPr lang="en-GB" sz="3100" b="1" smtClean="0"/>
            </a:br>
            <a:r>
              <a:rPr lang="en-GB" sz="3100" b="1" smtClean="0"/>
              <a:t>Comparison of local reviews which contained root cause analysis with key components of the contents based on NPSA recommendations</a:t>
            </a:r>
            <a:r>
              <a:rPr lang="en-GB" b="1" smtClean="0"/>
              <a:t/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0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Root cause analysis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4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Local review of intrapartum death</vt:lpstr>
      <vt:lpstr>Background</vt:lpstr>
      <vt:lpstr>Principles of serious incident management</vt:lpstr>
      <vt:lpstr>Was a local review undertaken?</vt:lpstr>
      <vt:lpstr>Serious Incident Frameworks</vt:lpstr>
      <vt:lpstr>Contributory factors from NPSA Root Cause Analysis Toolkit </vt:lpstr>
      <vt:lpstr>  Comparison of local reviews which contained root cause analysis with key components of the contents based on NPSA recommendations </vt:lpstr>
      <vt:lpstr> Comparison of local reviews which contained root cause analysis with key components of the contents based on NPSA recommendations </vt:lpstr>
      <vt:lpstr>Root cause analysis</vt:lpstr>
      <vt:lpstr>Composition of the local review panel</vt:lpstr>
      <vt:lpstr>‘Optimum’ composition </vt:lpstr>
      <vt:lpstr>‘Optimum’ composition </vt:lpstr>
      <vt:lpstr>Vignette – review by a single health professional</vt:lpstr>
      <vt:lpstr>Recommended actions  following local review</vt:lpstr>
      <vt:lpstr>Vignette – limited actions following review</vt:lpstr>
      <vt:lpstr>Quality of local reviews as  assessed by the enquiry panels</vt:lpstr>
      <vt:lpstr>Summary</vt:lpstr>
      <vt:lpstr>Summary</vt:lpstr>
      <vt:lpstr> National initiatives to improve local review of deaths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review of intrapartum death</dc:title>
  <dc:creator>Jennifer Kurinczuk</dc:creator>
  <cp:lastModifiedBy>Jennifer Kurinczuk</cp:lastModifiedBy>
  <cp:revision>1</cp:revision>
  <dcterms:created xsi:type="dcterms:W3CDTF">2018-01-14T15:09:02Z</dcterms:created>
  <dcterms:modified xsi:type="dcterms:W3CDTF">2018-01-14T15:09:02Z</dcterms:modified>
</cp:coreProperties>
</file>