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3B0B-B344-4EF6-A812-C0B682237D1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647E-6E1B-4430-AD14-B27F7B9BE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7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E3B0B-B344-4EF6-A812-C0B682237D14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647E-6E1B-4430-AD14-B27F7B9BE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Monitoring in labour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‘More training on CTGs’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1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CTG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9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Vignette – situational awareness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Situational Awareness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6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Key Findings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Maternal Monitoring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9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Vignette - uterine rupture with </a:t>
            </a:r>
            <a:br>
              <a:rPr lang="en-US" b="1" smtClean="0"/>
            </a:br>
            <a:r>
              <a:rPr lang="en-US" b="1" smtClean="0"/>
              <a:t>cessation of contractions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Fetal Monitoring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Intermittent Auscultation ( 30 cases)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Vignette - failure to risk assess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Electronic Fetal Monitoring (52)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Difficulties with EFM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4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Monitoring in labour</vt:lpstr>
      <vt:lpstr>Key Findings</vt:lpstr>
      <vt:lpstr>Maternal Monitoring</vt:lpstr>
      <vt:lpstr>Vignette - uterine rupture with  cessation of contractions</vt:lpstr>
      <vt:lpstr>Fetal Monitoring</vt:lpstr>
      <vt:lpstr>Intermittent Auscultation ( 30 cases)</vt:lpstr>
      <vt:lpstr>Vignette - failure to risk assess</vt:lpstr>
      <vt:lpstr>Electronic Fetal Monitoring (52)</vt:lpstr>
      <vt:lpstr>Difficulties with EFM</vt:lpstr>
      <vt:lpstr>‘More training on CTGs’</vt:lpstr>
      <vt:lpstr>CTG</vt:lpstr>
      <vt:lpstr>Vignette – situational awareness</vt:lpstr>
      <vt:lpstr>Situational Awareness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in labour</dc:title>
  <dc:creator>Jennifer Kurinczuk</dc:creator>
  <cp:lastModifiedBy>Jennifer Kurinczuk</cp:lastModifiedBy>
  <cp:revision>1</cp:revision>
  <dcterms:created xsi:type="dcterms:W3CDTF">2018-01-14T15:05:53Z</dcterms:created>
  <dcterms:modified xsi:type="dcterms:W3CDTF">2018-01-14T15:05:53Z</dcterms:modified>
</cp:coreProperties>
</file>