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0184-5A63-4875-9683-6AE91330524B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DB92-B0DA-4B62-B60C-34CB5671D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0184-5A63-4875-9683-6AE91330524B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4DB92-B0DA-4B62-B60C-34CB5671D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9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Introduction to the 2017 Perinatal Confidential Enquiry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9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+mn-lt"/>
              </a:rPr>
              <a:t>Clinical standards &amp; guidelines for term IP SBs &amp; IP related NNDs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Points on care pathway for evaluation at the confidential enquiry panel meetings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+mn-lt"/>
              </a:rPr>
              <a:t>Questions to be answered by the enquiry:</a:t>
            </a:r>
            <a:endParaRPr lang="en-GB" sz="3600" b="1" dirty="0">
              <a:solidFill>
                <a:srgbClr val="80008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+mn-lt"/>
              </a:rPr>
              <a:t>Development of checklists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+mn-lt"/>
              </a:rPr>
              <a:t>Review Process 2016 / 17 :</a:t>
            </a:r>
            <a:br>
              <a:rPr lang="en-GB" sz="3600" b="1" smtClean="0">
                <a:solidFill>
                  <a:srgbClr val="800080"/>
                </a:solidFill>
                <a:latin typeface="+mn-lt"/>
              </a:rPr>
            </a:br>
            <a:r>
              <a:rPr lang="en-GB" sz="3100" b="1" smtClean="0">
                <a:solidFill>
                  <a:srgbClr val="800080"/>
                </a:solidFill>
                <a:latin typeface="+mn-lt"/>
              </a:rPr>
              <a:t>intrapartum SBs and intrapartum related NNDs</a:t>
            </a:r>
            <a:endParaRPr lang="en-GB" sz="3100" b="1" dirty="0">
              <a:solidFill>
                <a:srgbClr val="80008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81D7E"/>
                </a:solidFill>
                <a:latin typeface="Calibri" panose="020F0502020204030204" pitchFamily="34" charset="0"/>
              </a:rPr>
              <a:t>Panel meetings</a:t>
            </a:r>
            <a:endParaRPr lang="en-GB" sz="3200" b="1" dirty="0">
              <a:solidFill>
                <a:srgbClr val="781D7E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Cases selected for the enquiry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6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>How representative </a:t>
            </a:r>
            <a:r>
              <a:rPr lang="en-GB" sz="4000" b="1" smtClean="0"/>
              <a:t>is</a:t>
            </a:r>
            <a:r>
              <a:rPr lang="en-GB" b="1" smtClean="0"/>
              <a:t> the selected sample of IP deaths?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9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Context to the findings from the enquiry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781D7E"/>
                </a:solidFill>
              </a:rPr>
              <a:t>Overview</a:t>
            </a:r>
            <a:endParaRPr lang="en-GB" b="1" dirty="0">
              <a:solidFill>
                <a:srgbClr val="781D7E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Context to the findings from the enquiry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Context to the findings from the enquiry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5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Key findings from confidential review panels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provision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provision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0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8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9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 - 1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9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6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- 2 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- 2 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- 2 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9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/>
              <a:t>Consensus re: quality of care along each point of the care pathway - 2 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0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Background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</a:rPr>
              <a:t>Aims of the MBRRACE-UK confidential enquiries:</a:t>
            </a:r>
            <a:endParaRPr lang="en-GB" sz="4000" b="1" dirty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>
                <a:solidFill>
                  <a:srgbClr val="800080"/>
                </a:solidFill>
                <a:latin typeface="+mn-lt"/>
              </a:rPr>
              <a:t>Development of 2016/7 enquiry</a:t>
            </a:r>
            <a:endParaRPr lang="en-GB" sz="3200" b="1" dirty="0">
              <a:solidFill>
                <a:srgbClr val="80008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</a:rPr>
              <a:t>Topic Expert Group &amp; Panel membership </a:t>
            </a:r>
            <a:r>
              <a:rPr lang="en-GB" b="1" smtClean="0"/>
              <a:t> </a:t>
            </a:r>
            <a:endParaRPr lang="en-GB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</a:rPr>
              <a:t>Topic Expert Group - remit </a:t>
            </a:r>
            <a:r>
              <a:rPr lang="en-GB" b="1" smtClean="0"/>
              <a:t> </a:t>
            </a:r>
            <a:endParaRPr lang="en-GB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+mn-lt"/>
              </a:rPr>
              <a:t>Clinical standards &amp; guidelines for term IP SBs &amp; IP related NNDs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(4:3)</PresentationFormat>
  <Paragraphs>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Introduction to the 2017 Perinatal Confidential Enquiry</vt:lpstr>
      <vt:lpstr>Overview</vt:lpstr>
      <vt:lpstr>PowerPoint Presentation</vt:lpstr>
      <vt:lpstr>Background</vt:lpstr>
      <vt:lpstr>Aims of the MBRRACE-UK confidential enquiries:</vt:lpstr>
      <vt:lpstr>Development of 2016/7 enquiry</vt:lpstr>
      <vt:lpstr>Topic Expert Group &amp; Panel membership  </vt:lpstr>
      <vt:lpstr>Topic Expert Group - remit  </vt:lpstr>
      <vt:lpstr>Clinical standards &amp; guidelines for term IP SBs &amp; IP related NNDs</vt:lpstr>
      <vt:lpstr>Clinical standards &amp; guidelines for term IP SBs &amp; IP related NNDs</vt:lpstr>
      <vt:lpstr>Points on care pathway for evaluation at the confidential enquiry panel meetings</vt:lpstr>
      <vt:lpstr>PowerPoint Presentation</vt:lpstr>
      <vt:lpstr>Questions to be answered by the enquiry:</vt:lpstr>
      <vt:lpstr>Development of checklists</vt:lpstr>
      <vt:lpstr>Review Process 2016 / 17 : intrapartum SBs and intrapartum related NNDs</vt:lpstr>
      <vt:lpstr>Panel meetings</vt:lpstr>
      <vt:lpstr>Cases selected for the enquiry</vt:lpstr>
      <vt:lpstr>How representative is the selected sample of IP deaths?</vt:lpstr>
      <vt:lpstr>Context to the findings from the enquiry</vt:lpstr>
      <vt:lpstr>Context to the findings from the enquiry</vt:lpstr>
      <vt:lpstr>Context to the findings from the enquiry</vt:lpstr>
      <vt:lpstr>Key findings from confidential review panels</vt:lpstr>
      <vt:lpstr>Consensus re: quality of care provision</vt:lpstr>
      <vt:lpstr>Consensus re: quality of care provision</vt:lpstr>
      <vt:lpstr>Consensus re: quality of care along each point of the care pathway  - 1</vt:lpstr>
      <vt:lpstr>Consensus re: quality of care along each point of the care pathway  - 1</vt:lpstr>
      <vt:lpstr>Consensus re: quality of care along each point of the care pathway  - 1</vt:lpstr>
      <vt:lpstr>Consensus re: quality of care along each point of the care pathway  - 1</vt:lpstr>
      <vt:lpstr>Consensus re: quality of care along each point of the care pathway  - 1</vt:lpstr>
      <vt:lpstr>Consensus re: quality of care along each point of the care pathway - 2 </vt:lpstr>
      <vt:lpstr>Consensus re: quality of care along each point of the care pathway - 2 </vt:lpstr>
      <vt:lpstr>Consensus re: quality of care along each point of the care pathway - 2 </vt:lpstr>
      <vt:lpstr>Consensus re: quality of care along each point of the care pathway - 2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2017 Perinatal Confidential Enquiry</dc:title>
  <dc:creator>Jennifer Kurinczuk</dc:creator>
  <cp:lastModifiedBy>Jennifer Kurinczuk</cp:lastModifiedBy>
  <cp:revision>1</cp:revision>
  <dcterms:created xsi:type="dcterms:W3CDTF">2018-01-14T15:00:43Z</dcterms:created>
  <dcterms:modified xsi:type="dcterms:W3CDTF">2018-01-14T15:00:43Z</dcterms:modified>
</cp:coreProperties>
</file>