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586D-6476-4793-B950-801887B53EB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AE03-5968-43AC-8CD9-80E66C90E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5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586D-6476-4793-B950-801887B53EBE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AE03-5968-43AC-8CD9-80E66C90E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5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chemeClr val="tx1"/>
                </a:solidFill>
              </a:rPr>
              <a:t>Confidential Enquiry </a:t>
            </a:r>
            <a:br>
              <a:rPr lang="en-GB" sz="3200" b="1" smtClean="0">
                <a:solidFill>
                  <a:schemeClr val="tx1"/>
                </a:solidFill>
              </a:rPr>
            </a:br>
            <a:r>
              <a:rPr lang="en-GB" sz="3200" b="1" smtClean="0">
                <a:solidFill>
                  <a:schemeClr val="tx1"/>
                </a:solidFill>
              </a:rPr>
              <a:t>Congenital Diaphragmatic Hernia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3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1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1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Funding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latin typeface="+mn-lt"/>
              </a:rPr>
              <a:t>MBRRACE-UK collaboration 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latin typeface="+mn-lt"/>
              </a:rPr>
              <a:t>MBRRACE-UK collaboration</a:t>
            </a:r>
            <a:endParaRPr lang="en-GB" sz="36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programme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latin typeface="+mn-lt"/>
              </a:rPr>
              <a:t>Achieve this through UK-wide:</a:t>
            </a:r>
            <a:endParaRPr lang="en-GB" sz="40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8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latin typeface="+mn-lt"/>
              </a:rPr>
              <a:t>Achieve this through UK-wide:</a:t>
            </a:r>
            <a:endParaRPr lang="en-GB" sz="40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Mixed news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9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Confidential Enquiry  Congenital Diaphragmatic Hernia</vt:lpstr>
      <vt:lpstr>MBRRACE-UK collaboration </vt:lpstr>
      <vt:lpstr>MBRRACE-UK collaboration</vt:lpstr>
      <vt:lpstr>The programme</vt:lpstr>
      <vt:lpstr>Achieve this through UK-wide:</vt:lpstr>
      <vt:lpstr>Achieve this through UK-wide:</vt:lpstr>
      <vt:lpstr>Mixed news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Acknowledgements</vt:lpstr>
      <vt:lpstr>Funding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Enquiry  Congenital Diaphragmatic Hernia</dc:title>
  <dc:creator>jkurinczuk</dc:creator>
  <cp:lastModifiedBy>jkurinczuk</cp:lastModifiedBy>
  <cp:revision>1</cp:revision>
  <dcterms:created xsi:type="dcterms:W3CDTF">2015-06-26T14:28:25Z</dcterms:created>
  <dcterms:modified xsi:type="dcterms:W3CDTF">2015-06-26T14:28:25Z</dcterms:modified>
</cp:coreProperties>
</file>