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F379-9EA0-4454-9CBC-7ECA580E168E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B2AE-48D5-4DFC-B1FA-BA94896F1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1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F379-9EA0-4454-9CBC-7ECA580E168E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8B2AE-48D5-4DFC-B1FA-BA94896F1C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0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0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b="1" smtClean="0"/>
              <a:t>Who We Are / </a:t>
            </a:r>
            <a:br>
              <a:rPr lang="en-GB" sz="3500" b="1" smtClean="0"/>
            </a:br>
            <a:r>
              <a:rPr lang="en-GB" sz="3500" b="1" smtClean="0"/>
              <a:t>What We Do</a:t>
            </a:r>
            <a:endParaRPr lang="en-GB" sz="35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/>
              <a:t>Our Aim is to Refocus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1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b="1" smtClean="0"/>
              <a:t>+ lessons to learn</a:t>
            </a:r>
            <a:endParaRPr lang="en-GB" sz="35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3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b="1" smtClean="0"/>
              <a:t>The Issues!</a:t>
            </a:r>
            <a:endParaRPr lang="en-GB" sz="35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6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b="1" smtClean="0"/>
              <a:t>Figures to date</a:t>
            </a:r>
            <a:endParaRPr lang="en-GB" sz="35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b="1" smtClean="0"/>
              <a:t>Further Info</a:t>
            </a:r>
            <a:endParaRPr lang="en-GB" sz="35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Who We Are /  What We Do</vt:lpstr>
      <vt:lpstr>Our Aim is to Refocus</vt:lpstr>
      <vt:lpstr>+ lessons to learn</vt:lpstr>
      <vt:lpstr>The Issues!</vt:lpstr>
      <vt:lpstr>Figures to date</vt:lpstr>
      <vt:lpstr>Further Info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2018-11-01T14:05:03Z</dcterms:created>
  <dcterms:modified xsi:type="dcterms:W3CDTF">2018-11-01T14:05:03Z</dcterms:modified>
</cp:coreProperties>
</file>