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C8E4-1E24-4B12-9A79-11E7AEA3CAC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3954-198C-4BB4-9009-A3946AF07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C8E4-1E24-4B12-9A79-11E7AEA3CAC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3954-198C-4BB4-9009-A3946AF07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0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Taking messages forward from MBRRACE-UK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4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5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Mental Health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7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Mental Health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6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Vulnerable Groups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Malignancy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smtClean="0"/>
              <a:t>Recurring themes in Confidential Enquiries</a:t>
            </a:r>
            <a:endParaRPr lang="en-US" sz="36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9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7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Recurring themes in Confidential Enquiries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5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3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of indicators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5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Haemorrhage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Taking messages forward from MBRRACE-UK</vt:lpstr>
      <vt:lpstr>Actions following previous reports</vt:lpstr>
      <vt:lpstr>Actions following previous reports</vt:lpstr>
      <vt:lpstr>Maternal Mortality in the UK</vt:lpstr>
      <vt:lpstr>Recurring themes in Confidential Enquiries</vt:lpstr>
      <vt:lpstr>Methods</vt:lpstr>
      <vt:lpstr>Methods</vt:lpstr>
      <vt:lpstr>Use of indicators</vt:lpstr>
      <vt:lpstr>Haemorrhage</vt:lpstr>
      <vt:lpstr>VTE</vt:lpstr>
      <vt:lpstr>Mental Health - 1</vt:lpstr>
      <vt:lpstr>Mental Health - 2</vt:lpstr>
      <vt:lpstr>Vulnerable Groups</vt:lpstr>
      <vt:lpstr>Malignancy</vt:lpstr>
      <vt:lpstr>Recurring themes in Confidential Enquiries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messages forward from MBRRACE-UK</dc:title>
  <dc:creator>Jenny Kurinczuk</dc:creator>
  <cp:lastModifiedBy>Jenny Kurinczuk</cp:lastModifiedBy>
  <cp:revision>1</cp:revision>
  <dcterms:created xsi:type="dcterms:W3CDTF">2018-11-01T14:04:29Z</dcterms:created>
  <dcterms:modified xsi:type="dcterms:W3CDTF">2018-11-01T14:04:29Z</dcterms:modified>
</cp:coreProperties>
</file>