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5DFE-0088-4235-8B9E-2CCC01F12B1E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EF1E-9E7E-42F6-B58E-40A4953CF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8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5DFE-0088-4235-8B9E-2CCC01F12B1E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EF1E-9E7E-42F6-B58E-40A4953CF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3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Practical Tips  for VTE Risk Assessment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9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4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Timing of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6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2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0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Calibri Light" charset="0"/>
              </a:rPr>
              <a:t>Case 5</a:t>
            </a:r>
            <a:endParaRPr lang="en-GB" dirty="0">
              <a:latin typeface="Calibri Light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28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pitfalls in VTE risk assessment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4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Calibri Light" charset="0"/>
              </a:rPr>
              <a:t>Dosing for thromboprophylaxis and treatment</a:t>
            </a:r>
            <a:endParaRPr lang="en-GB" dirty="0">
              <a:latin typeface="Calibri Light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3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97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9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4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0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4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9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3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3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6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On-screen Show (4:3)</PresentationFormat>
  <Paragraphs>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Practical Tips  for VTE Risk Assessment </vt:lpstr>
      <vt:lpstr>PowerPoint Presentation</vt:lpstr>
      <vt:lpstr>PowerPoint Presentation</vt:lpstr>
      <vt:lpstr>Case 1 </vt:lpstr>
      <vt:lpstr>Case 1</vt:lpstr>
      <vt:lpstr>Case 1 </vt:lpstr>
      <vt:lpstr>Case 1 </vt:lpstr>
      <vt:lpstr>PowerPoint Presentation</vt:lpstr>
      <vt:lpstr>Case 1 </vt:lpstr>
      <vt:lpstr>Case 2</vt:lpstr>
      <vt:lpstr>PowerPoint Presentation</vt:lpstr>
      <vt:lpstr>Timing of deaths</vt:lpstr>
      <vt:lpstr>Case 3</vt:lpstr>
      <vt:lpstr>PowerPoint Presentation</vt:lpstr>
      <vt:lpstr>Case 4</vt:lpstr>
      <vt:lpstr>PowerPoint Presentation</vt:lpstr>
      <vt:lpstr>Case 5</vt:lpstr>
      <vt:lpstr>Common pitfalls in VTE risk assessment</vt:lpstr>
      <vt:lpstr>PowerPoint Presentation</vt:lpstr>
      <vt:lpstr>Dosing for thromboprophylaxis and treatment</vt:lpstr>
      <vt:lpstr>Case 6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Tips  for VTE Risk Assessment </dc:title>
  <dc:creator>Jenny Kurinczuk</dc:creator>
  <cp:lastModifiedBy>Jenny Kurinczuk</cp:lastModifiedBy>
  <cp:revision>1</cp:revision>
  <dcterms:created xsi:type="dcterms:W3CDTF">2018-11-01T14:00:05Z</dcterms:created>
  <dcterms:modified xsi:type="dcterms:W3CDTF">2018-11-01T14:00:05Z</dcterms:modified>
</cp:coreProperties>
</file>